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E680B-6AB5-4285-B647-0573A2454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0626C9-207D-3947-DCF9-8A454C97D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FB0B0A-D041-141B-2B4B-FC816CF5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3B0AD-1212-5B29-537E-4EA732A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D57F4E-5E93-8417-60DE-21109B1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A9F9F-452A-B4CD-18C2-78D9066B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5AF3A4-9A62-34AB-2449-D7D3513A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00A4E9-5D09-7011-96D7-3A3C1C89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38BA2B-301A-62E3-7C8D-6C13AA65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61029B-288A-4DB6-084A-8B6F39FD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85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125CDF-2E02-6787-4B98-51689E55D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AC6D19-2B16-7D6C-27EC-2020D8267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95EB49-B5E8-BC0E-9C2B-A7A97056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53C75C-2C2E-5481-732E-EF6ABB19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4CF41-E40E-8319-DD6E-8FD04E57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85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34D3E-A779-3C51-2527-D2D413A7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DC9BF-55C5-8DFD-04ED-2FF87BDE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D6AB6D-E546-06A9-8644-D8EC62A3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8C0ACE-6A43-C997-5791-ED520B1B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BE2F9-FB12-A6A3-49C4-E899C338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5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5E1A2-3983-C8D0-90CC-46911D37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B71CFD-943D-D5A7-2482-05A71EB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A0E263-703B-E07E-C386-0C0A2F93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A39B81-627E-1572-71AC-F1F595EF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810222-38E2-77FF-44D7-F8EFABD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1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53854-FEEC-4748-39BE-4CF1B0FD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52528-17A3-C673-BD52-7AC9852D5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A25247-E5FF-D9E7-DD3F-B12DABF2F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24687-175C-BC84-416A-3F26CF78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714624-9A6E-0DAE-9AD6-5A41C6BC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82FCCE-900E-3FE2-D393-E35F1F98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72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B57DA-436A-7917-28CD-D50E595E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8516F9-66CD-A410-BB08-6A9D1CF54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9B9F19-C17D-8FB9-FA4E-9C0E5AD3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2CFCC0-59C8-EAA8-82CA-5FA344786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56838C-78EA-5779-839E-20AC42DED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53C418-E2A3-38F5-6B8F-193B11E8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00B4D4-CE71-9358-F3CF-E7DF5CF1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4FCCAC-1A6F-8938-36B5-EFEB50B2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3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EA6AE-9C1F-7B61-AE37-3BAE3EEF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0F9FA4-BC30-E68F-16B1-E7021F89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C098A8-4C88-EE50-4EA0-EB1DF437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36032F-7DF9-8193-2AD3-CA313382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2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AC2367-4F1F-75CB-FA7D-08A7B886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563A6A-D56E-4DEE-A6F7-925D3457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13862-7E91-7A37-C974-5BA43790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9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95D7C-3D5C-A89A-F00B-22D8DEF3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42F76F-4A54-E371-6B10-FDD173338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86B26-7614-4994-35DA-3BEC00A0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5D2E3E-E57A-476B-4018-B1923BA5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BF29DB-D34F-9665-A133-2F41EFD6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AAEFE0-9976-20EA-9D0D-3545A8D5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D12CE-B594-2B45-B080-73A66CDE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4AEBBF-D361-78F9-B053-E03BC6563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C8ED09-785A-E4CC-08FF-BC2D19267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6C3176-FB64-C03D-BA0B-AD47862C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3553F4-8BAB-2417-8B54-6FF65613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2A13D2-0452-9EDA-AC4B-945A0CDC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6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EE69D8-4EF6-ACC9-A50E-EF03D869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22E5B-E85E-BB68-5358-FD86A120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FE83A6-5A01-6A2D-94EF-0A2BD4712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A7E6-98BB-4167-94F0-811FF4F12D38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2D6C80-C0EB-235B-1606-3D7346F76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747BF-C79B-D67A-6F18-3D17DF8C1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7284-9972-4F32-9F2C-BD03C413E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2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7026FF1-8129-E054-60B4-188A4B78328D}"/>
              </a:ext>
            </a:extLst>
          </p:cNvPr>
          <p:cNvSpPr/>
          <p:nvPr/>
        </p:nvSpPr>
        <p:spPr>
          <a:xfrm>
            <a:off x="310550" y="210530"/>
            <a:ext cx="11524891" cy="6409426"/>
          </a:xfrm>
          <a:prstGeom prst="roundRect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FD7852-CF6A-FC55-88EB-0062328D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7" y="264543"/>
            <a:ext cx="3164457" cy="31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F1C3840-3951-DF80-A297-3EFCABB556FA}"/>
              </a:ext>
            </a:extLst>
          </p:cNvPr>
          <p:cNvCxnSpPr>
            <a:cxnSpLocks/>
          </p:cNvCxnSpPr>
          <p:nvPr/>
        </p:nvCxnSpPr>
        <p:spPr>
          <a:xfrm>
            <a:off x="1500996" y="1035170"/>
            <a:ext cx="310551" cy="63835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BA879A8-4AD6-D832-3185-59D59CDB50E4}"/>
              </a:ext>
            </a:extLst>
          </p:cNvPr>
          <p:cNvSpPr txBox="1"/>
          <p:nvPr/>
        </p:nvSpPr>
        <p:spPr>
          <a:xfrm>
            <a:off x="552090" y="564228"/>
            <a:ext cx="1570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bg1"/>
                </a:solidFill>
              </a:rPr>
              <a:t>ANGERS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4A1791-D2B1-D507-7F2E-979F7BC99623}"/>
              </a:ext>
            </a:extLst>
          </p:cNvPr>
          <p:cNvSpPr txBox="1"/>
          <p:nvPr/>
        </p:nvSpPr>
        <p:spPr>
          <a:xfrm>
            <a:off x="4140679" y="425728"/>
            <a:ext cx="6849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La météo </a:t>
            </a:r>
          </a:p>
          <a:p>
            <a:pPr algn="ctr"/>
            <a:r>
              <a:rPr lang="fr-FR" sz="3000" dirty="0">
                <a:solidFill>
                  <a:schemeClr val="bg1"/>
                </a:solidFill>
              </a:rPr>
              <a:t>Quel temps fait-il à Angers aujourd’hui?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D836C66-0A95-916C-671A-F3038A9BCE01}"/>
              </a:ext>
            </a:extLst>
          </p:cNvPr>
          <p:cNvSpPr/>
          <p:nvPr/>
        </p:nvSpPr>
        <p:spPr>
          <a:xfrm>
            <a:off x="3995408" y="2050216"/>
            <a:ext cx="4830792" cy="3648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827C67-9156-83CE-8CE3-C229FB70E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3" y="3567944"/>
            <a:ext cx="2725828" cy="2725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82C3E8A5-3485-193E-D5E4-B533674F08AB}"/>
              </a:ext>
            </a:extLst>
          </p:cNvPr>
          <p:cNvGrpSpPr/>
          <p:nvPr/>
        </p:nvGrpSpPr>
        <p:grpSpPr>
          <a:xfrm>
            <a:off x="9120077" y="2613756"/>
            <a:ext cx="2421487" cy="2521894"/>
            <a:chOff x="9389753" y="3684316"/>
            <a:chExt cx="1741714" cy="1741714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C5B68C5E-1509-C2EA-7219-2BD4B3EB23A2}"/>
                </a:ext>
              </a:extLst>
            </p:cNvPr>
            <p:cNvGrpSpPr/>
            <p:nvPr/>
          </p:nvGrpSpPr>
          <p:grpSpPr>
            <a:xfrm>
              <a:off x="9389753" y="3684316"/>
              <a:ext cx="1741714" cy="1741714"/>
              <a:chOff x="9389753" y="3684316"/>
              <a:chExt cx="1741714" cy="1741714"/>
            </a:xfrm>
          </p:grpSpPr>
          <p:pic>
            <p:nvPicPr>
              <p:cNvPr id="3078" name="Picture 6">
                <a:extLst>
                  <a:ext uri="{FF2B5EF4-FFF2-40B4-BE49-F238E27FC236}">
                    <a16:creationId xmlns:a16="http://schemas.microsoft.com/office/drawing/2014/main" id="{7EAB033E-7C97-B453-F286-8814B1BE77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9753" y="3684316"/>
                <a:ext cx="1741714" cy="1741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856F7B-B890-BE14-0445-15871F7CFBA6}"/>
                  </a:ext>
                </a:extLst>
              </p:cNvPr>
              <p:cNvSpPr/>
              <p:nvPr/>
            </p:nvSpPr>
            <p:spPr>
              <a:xfrm>
                <a:off x="9524150" y="3797545"/>
                <a:ext cx="1443826" cy="1228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194C916-40F3-E32F-2B9F-9028B04AA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952" y="3848129"/>
              <a:ext cx="1178222" cy="117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095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Silvia CAMARA-TOMBINI</dc:creator>
  <cp:lastModifiedBy>Silvia CAMARA-TOMBINI</cp:lastModifiedBy>
  <cp:revision>2</cp:revision>
  <dcterms:created xsi:type="dcterms:W3CDTF">2023-10-08T09:40:22Z</dcterms:created>
  <dcterms:modified xsi:type="dcterms:W3CDTF">2023-10-08T09:41:40Z</dcterms:modified>
</cp:coreProperties>
</file>