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C9269-83B2-3016-D5FB-8712FA615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CD9FCF-77A0-3831-A4A6-24FE497DE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C296FF-D394-CC63-0ABA-3DF9EF57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BC540B-9FB7-F77F-515F-BDF06907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D93E03-3F4B-FA9E-1BED-977D4DD0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4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351C3-D64D-F755-CF6B-92C67C18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619D2E-2FCA-9493-7062-3DF3885B2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6F9CF1-CDA3-8EA8-6B00-A198167A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5B8B63-A37D-8708-9E1D-04F04289B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113388-6D70-1394-4C31-816FC5D9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69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44C6066-F2C6-A421-CECF-E4498A54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02C126-EC8A-A903-0E90-F31037806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82C21A-AF00-7780-FFF0-B00788236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96C361-CC77-3099-2367-5D9D4955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BCFBCE-EA2C-ED04-CA26-48757693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58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ABF990-4B3B-82D8-83BC-EEE5D0796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1ED46E-156B-2BBF-56DF-B58E005B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8FF605-FFEB-393A-97F6-187604245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52A20-385D-5B90-2D0C-1673DF1B2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EA9098-903D-4EEE-6E3F-1617E647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17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8C53E9-57F0-2410-6013-F6A104509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24AE94-8C60-7368-0386-555BF51E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97ACBA-7DD9-C32A-1F0C-7D98A2927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8DABDF-307B-7F8C-7F39-4654C19B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CB476-D97B-2CBF-80C9-7E5DBB9B4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77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F6E64-03B7-0321-9204-FDBEA13CC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A675C1-7DB6-839B-5CE3-3B431326B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DE9BF5-C75D-7698-7C50-EE6DDB46C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05DEE3-9544-9FA7-CFBE-2B10CB184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E2375D-03F5-3FAF-CD00-F7418D502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F5C607-DF04-D57C-CD2B-205DC908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39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9D0688-38F3-01B0-576E-647C5484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C01897-EA40-F227-97B9-15E3B0472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A196AE-62B1-9B18-D9CC-ADF7C69C4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943613-E41C-3A20-8736-0488A09FE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91B26D3-23CE-A73B-6E3F-FDD4AE836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90984E-2429-7CF0-6881-70850E02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58BE06A-918F-2EA1-83A0-F8C6874B1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ACCFBA1-F13F-7F7D-C65A-D76954CC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34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84A02-2DD4-0A0F-E218-C67952F1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00353D-4EC2-C1DB-FE0F-9AA4F01B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96C2F7-B5A2-5B35-E807-07CDB12F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A1B2F6B-DF97-F054-A817-DF40F6DD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93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3121B25-9424-0C62-041F-BFF4BB51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C37941-BB0F-6A8B-C089-29DFCB24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8B8906-AD76-7696-F39A-53C0AAA35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43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8A5A0-A527-431F-BABC-9C0825AE6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6D1072-2C2B-F1B8-9F2C-B56A25F69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59EE45-C0B9-7184-4D20-806344994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C94B2B-DED1-DDDA-BC9D-E0E8A826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606DE-E9C0-383B-7AC1-7A60CEB36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EF1E5A-D7DA-6B46-5B03-100A3B93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54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E92CD4-B78D-72E2-A947-14E4B64A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E65B6EB-2CDC-3B2B-5D76-60007682B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D3AD74-D4F4-2E43-9B6D-85221ED27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224F70-1B36-DF37-034A-AE264774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03878A-FA80-5C22-80D3-03F3D4222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5387FD-0141-02C5-0692-C0F70EBC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1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F65D56-2018-4725-E7EE-5A98AAA61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895158-EF32-16B1-2712-0E3C58A5B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EA3F62-2B80-71E5-C2B3-287F1BF83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B9CA0E-A7DA-4902-A39D-BA6098E58812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B60F19-941A-A0D5-1814-1005CC3D7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7CEE35-D653-B5A9-C8FC-46852F4AE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1D3EB5-87FD-488C-B78F-6347514A5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28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22B4D5-AFD1-CB3C-341A-2C825608F55A}"/>
              </a:ext>
            </a:extLst>
          </p:cNvPr>
          <p:cNvGrpSpPr/>
          <p:nvPr/>
        </p:nvGrpSpPr>
        <p:grpSpPr>
          <a:xfrm>
            <a:off x="1086390" y="97227"/>
            <a:ext cx="2544792" cy="3265098"/>
            <a:chOff x="1000665" y="163902"/>
            <a:chExt cx="2544792" cy="3265098"/>
          </a:xfrm>
        </p:grpSpPr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CFC50338-12F5-F94D-1870-41810800AA89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A99CADBC-8836-C156-BDC6-27DAF15E6FDD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6BADBF1E-CFB1-2005-EFDA-2E470BECAD1E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7C321475-FA6E-2241-1096-3421C635688D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2375CD0A-8EF6-D7C8-3C1E-FFBDAAFEB354}"/>
              </a:ext>
            </a:extLst>
          </p:cNvPr>
          <p:cNvGrpSpPr/>
          <p:nvPr/>
        </p:nvGrpSpPr>
        <p:grpSpPr>
          <a:xfrm>
            <a:off x="3636933" y="137709"/>
            <a:ext cx="2544792" cy="3265098"/>
            <a:chOff x="1000665" y="163902"/>
            <a:chExt cx="2544792" cy="3265098"/>
          </a:xfrm>
        </p:grpSpPr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7BD4BEEA-8CD3-B343-1561-E2DC4CBA2FD5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8DCEF286-A44C-FFC3-CE29-7B97135D6E80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88ACAA94-2BFC-6EBF-7A5B-0E62AF961A82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80AC1EE0-2590-EA65-264D-762F0E0E7B9C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1148D7FB-0EF5-86E3-73DC-C9DE0C50BA9B}"/>
              </a:ext>
            </a:extLst>
          </p:cNvPr>
          <p:cNvGrpSpPr/>
          <p:nvPr/>
        </p:nvGrpSpPr>
        <p:grpSpPr>
          <a:xfrm>
            <a:off x="6179029" y="157950"/>
            <a:ext cx="2544792" cy="3265098"/>
            <a:chOff x="1000665" y="163902"/>
            <a:chExt cx="2544792" cy="3265098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268E53CE-B06D-E3DC-341D-E30F81D2D211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 : coins arrondis 20">
              <a:extLst>
                <a:ext uri="{FF2B5EF4-FFF2-40B4-BE49-F238E27FC236}">
                  <a16:creationId xmlns:a16="http://schemas.microsoft.com/office/drawing/2014/main" id="{58F13906-8397-9837-2A80-A7D29EC4AE22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E437D404-C124-8367-63A2-6327907E477C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76C8EB7A-8294-A1F8-8129-96C250CF6C9D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E3E7577-C2F7-42A7-8C53-6737125B18D1}"/>
              </a:ext>
            </a:extLst>
          </p:cNvPr>
          <p:cNvGrpSpPr/>
          <p:nvPr/>
        </p:nvGrpSpPr>
        <p:grpSpPr>
          <a:xfrm>
            <a:off x="8732268" y="137708"/>
            <a:ext cx="2544792" cy="3265098"/>
            <a:chOff x="1000665" y="163902"/>
            <a:chExt cx="2544792" cy="3265098"/>
          </a:xfrm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3134029C-3BE6-0DF2-5E19-BD9F7D8714BA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956E7B4E-687C-0CB7-2787-1AF205A4DCA7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23124D2C-42F2-4A7B-E78A-D0FBE70A328D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06B72DE4-2D26-376F-3682-9014CAFB7A25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924AD51-4CB1-6037-FB05-3D3137E9DCC8}"/>
              </a:ext>
            </a:extLst>
          </p:cNvPr>
          <p:cNvGrpSpPr/>
          <p:nvPr/>
        </p:nvGrpSpPr>
        <p:grpSpPr>
          <a:xfrm>
            <a:off x="1086390" y="3341677"/>
            <a:ext cx="2544792" cy="3265098"/>
            <a:chOff x="1000665" y="163902"/>
            <a:chExt cx="2544792" cy="3265098"/>
          </a:xfrm>
        </p:grpSpPr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D2BD4239-393E-0653-8B0E-67C0A591375C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 : coins arrondis 30">
              <a:extLst>
                <a:ext uri="{FF2B5EF4-FFF2-40B4-BE49-F238E27FC236}">
                  <a16:creationId xmlns:a16="http://schemas.microsoft.com/office/drawing/2014/main" id="{AF8AA791-E2F6-3CD9-25D7-FD9F2CF0CA09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BE513857-0DE6-AC56-F6C6-447F7F36CE12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ADAD31DD-EFE0-393D-21A2-1E089BE9B39E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6717752A-CFC4-3469-D03F-44B97011DE17}"/>
              </a:ext>
            </a:extLst>
          </p:cNvPr>
          <p:cNvGrpSpPr/>
          <p:nvPr/>
        </p:nvGrpSpPr>
        <p:grpSpPr>
          <a:xfrm>
            <a:off x="3636933" y="3382159"/>
            <a:ext cx="2544792" cy="3265098"/>
            <a:chOff x="1000665" y="163902"/>
            <a:chExt cx="2544792" cy="3265098"/>
          </a:xfrm>
        </p:grpSpPr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AD50C8A8-BEE3-C985-C956-553CEF83EC45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D73820F-448E-10BF-C91A-B939CEB84E04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7E4B84D-84B5-2532-F2AE-B12470F572B8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39CB6BF-9BA0-38EF-C4FB-4249F5153ABF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57E51631-1F95-0912-EEE1-59427448E888}"/>
              </a:ext>
            </a:extLst>
          </p:cNvPr>
          <p:cNvGrpSpPr/>
          <p:nvPr/>
        </p:nvGrpSpPr>
        <p:grpSpPr>
          <a:xfrm>
            <a:off x="6179029" y="3402400"/>
            <a:ext cx="2544792" cy="3265098"/>
            <a:chOff x="1000665" y="163902"/>
            <a:chExt cx="2544792" cy="3265098"/>
          </a:xfrm>
        </p:grpSpPr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52ABDBA6-2D39-C889-E342-B6B3AD9FA9DE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id="{3688DE37-3CE1-1C35-D567-9AF7F4EE96B0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7C4968B8-3F14-1715-402F-35D34D50C9D3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0EDB5DEB-7091-B7C4-ACD5-C79DA2895C6E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613E662D-0882-272F-8493-4566FE0F616A}"/>
              </a:ext>
            </a:extLst>
          </p:cNvPr>
          <p:cNvGrpSpPr/>
          <p:nvPr/>
        </p:nvGrpSpPr>
        <p:grpSpPr>
          <a:xfrm>
            <a:off x="8732268" y="3382158"/>
            <a:ext cx="2544792" cy="3265098"/>
            <a:chOff x="1000665" y="163902"/>
            <a:chExt cx="2544792" cy="3265098"/>
          </a:xfrm>
        </p:grpSpPr>
        <p:sp>
          <p:nvSpPr>
            <p:cNvPr id="45" name="Rectangle : coins arrondis 44">
              <a:extLst>
                <a:ext uri="{FF2B5EF4-FFF2-40B4-BE49-F238E27FC236}">
                  <a16:creationId xmlns:a16="http://schemas.microsoft.com/office/drawing/2014/main" id="{2CDC46FA-7A5A-080D-7F79-2A2689DA666D}"/>
                </a:ext>
              </a:extLst>
            </p:cNvPr>
            <p:cNvSpPr/>
            <p:nvPr/>
          </p:nvSpPr>
          <p:spPr>
            <a:xfrm>
              <a:off x="1000665" y="163902"/>
              <a:ext cx="2544792" cy="3265098"/>
            </a:xfrm>
            <a:prstGeom prst="roundRect">
              <a:avLst/>
            </a:prstGeom>
            <a:blipFill>
              <a:blip r:embed="rId2"/>
              <a:tile tx="0" ty="0" sx="100000" sy="100000" flip="none" algn="tl"/>
            </a:blip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 : coins arrondis 45">
              <a:extLst>
                <a:ext uri="{FF2B5EF4-FFF2-40B4-BE49-F238E27FC236}">
                  <a16:creationId xmlns:a16="http://schemas.microsoft.com/office/drawing/2014/main" id="{D3AB33D0-2D93-1935-5DD7-3494592CE91E}"/>
                </a:ext>
              </a:extLst>
            </p:cNvPr>
            <p:cNvSpPr/>
            <p:nvPr/>
          </p:nvSpPr>
          <p:spPr>
            <a:xfrm>
              <a:off x="1162051" y="330589"/>
              <a:ext cx="2219324" cy="2931723"/>
            </a:xfrm>
            <a:prstGeom prst="round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0805A0F6-07F2-C0DF-2F5A-6029057CE986}"/>
                </a:ext>
              </a:extLst>
            </p:cNvPr>
            <p:cNvSpPr txBox="1"/>
            <p:nvPr/>
          </p:nvSpPr>
          <p:spPr>
            <a:xfrm>
              <a:off x="1864743" y="33058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J’ai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9C856613-EBEE-91ED-A37F-F21C94C73D8A}"/>
                </a:ext>
              </a:extLst>
            </p:cNvPr>
            <p:cNvSpPr txBox="1"/>
            <p:nvPr/>
          </p:nvSpPr>
          <p:spPr>
            <a:xfrm>
              <a:off x="1731393" y="1839109"/>
              <a:ext cx="1371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5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cript cole" panose="00000400000000000000" pitchFamily="2" charset="0"/>
                </a:rPr>
                <a:t>Qui a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31C97776-050E-CAC8-3F9D-A99CDBB4D667}"/>
              </a:ext>
            </a:extLst>
          </p:cNvPr>
          <p:cNvSpPr txBox="1"/>
          <p:nvPr/>
        </p:nvSpPr>
        <p:spPr>
          <a:xfrm rot="16200000">
            <a:off x="-1344734" y="4427588"/>
            <a:ext cx="377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dansmavalise-fls.eklablog.com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892E7AC-D692-0E9D-4B77-68CE01331970}"/>
              </a:ext>
            </a:extLst>
          </p:cNvPr>
          <p:cNvSpPr txBox="1"/>
          <p:nvPr/>
        </p:nvSpPr>
        <p:spPr>
          <a:xfrm rot="362318">
            <a:off x="2967147" y="2434386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341797-6B4F-CF7B-27D4-A7EEB35B09FF}"/>
              </a:ext>
            </a:extLst>
          </p:cNvPr>
          <p:cNvSpPr txBox="1"/>
          <p:nvPr/>
        </p:nvSpPr>
        <p:spPr>
          <a:xfrm rot="362318">
            <a:off x="5537764" y="5653551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5105956-AA36-6FBA-0C67-1AB93D1BE5D9}"/>
              </a:ext>
            </a:extLst>
          </p:cNvPr>
          <p:cNvSpPr txBox="1"/>
          <p:nvPr/>
        </p:nvSpPr>
        <p:spPr>
          <a:xfrm rot="362318">
            <a:off x="8055383" y="5673792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38440A6-08C0-F706-4DA9-777B41665270}"/>
              </a:ext>
            </a:extLst>
          </p:cNvPr>
          <p:cNvSpPr txBox="1"/>
          <p:nvPr/>
        </p:nvSpPr>
        <p:spPr>
          <a:xfrm rot="362318">
            <a:off x="10608423" y="5673793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E77374-E490-0CB8-A2C2-C82182D16FAF}"/>
              </a:ext>
            </a:extLst>
          </p:cNvPr>
          <p:cNvSpPr txBox="1"/>
          <p:nvPr/>
        </p:nvSpPr>
        <p:spPr>
          <a:xfrm rot="362318">
            <a:off x="2957172" y="5730614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89F59B7-6924-6C20-876C-21BCAC65EDA4}"/>
              </a:ext>
            </a:extLst>
          </p:cNvPr>
          <p:cNvSpPr txBox="1"/>
          <p:nvPr/>
        </p:nvSpPr>
        <p:spPr>
          <a:xfrm rot="362318">
            <a:off x="5526621" y="2451760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6447687-A504-6367-A062-2F91E5CE19CA}"/>
              </a:ext>
            </a:extLst>
          </p:cNvPr>
          <p:cNvSpPr txBox="1"/>
          <p:nvPr/>
        </p:nvSpPr>
        <p:spPr>
          <a:xfrm rot="362318">
            <a:off x="8043414" y="2438543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AABADD70-6003-A939-D76D-58528513F568}"/>
              </a:ext>
            </a:extLst>
          </p:cNvPr>
          <p:cNvSpPr txBox="1"/>
          <p:nvPr/>
        </p:nvSpPr>
        <p:spPr>
          <a:xfrm rot="362318">
            <a:off x="10633099" y="2421415"/>
            <a:ext cx="4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cole" panose="00000400000000000000" pitchFamily="2" charset="0"/>
              </a:rPr>
              <a:t>?</a:t>
            </a:r>
          </a:p>
        </p:txBody>
      </p:sp>
      <p:sp>
        <p:nvSpPr>
          <p:cNvPr id="51" name="Étoile : 5 branches 50">
            <a:extLst>
              <a:ext uri="{FF2B5EF4-FFF2-40B4-BE49-F238E27FC236}">
                <a16:creationId xmlns:a16="http://schemas.microsoft.com/office/drawing/2014/main" id="{6317DFDA-9856-27A6-C364-3972701B11B5}"/>
              </a:ext>
            </a:extLst>
          </p:cNvPr>
          <p:cNvSpPr/>
          <p:nvPr/>
        </p:nvSpPr>
        <p:spPr>
          <a:xfrm>
            <a:off x="1377890" y="360015"/>
            <a:ext cx="408496" cy="36581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66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CC41D3-D198-62C5-08D1-25E821FEED16}"/>
              </a:ext>
            </a:extLst>
          </p:cNvPr>
          <p:cNvSpPr/>
          <p:nvPr/>
        </p:nvSpPr>
        <p:spPr>
          <a:xfrm>
            <a:off x="0" y="0"/>
            <a:ext cx="1209675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575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Grand écran</PresentationFormat>
  <Paragraphs>25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Script cole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CAMARA-TOMBINI Silvia</dc:creator>
  <cp:lastModifiedBy>CAMARA-TOMBINI Silvia</cp:lastModifiedBy>
  <cp:revision>5</cp:revision>
  <dcterms:created xsi:type="dcterms:W3CDTF">2024-03-23T15:07:34Z</dcterms:created>
  <dcterms:modified xsi:type="dcterms:W3CDTF">2024-03-23T16:33:17Z</dcterms:modified>
</cp:coreProperties>
</file>