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75463" cy="100028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89A914-7B17-47EF-A4D6-77AB2E1EFB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51977DE-DEF2-4BF0-9056-9EDB638E9B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F30271-6F09-4FED-93E7-D39CFEAB9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10EF-D637-43F9-90F9-F86E611C1FA6}" type="datetimeFigureOut">
              <a:rPr lang="fr-FR" smtClean="0"/>
              <a:t>21/01/2024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DB1234-2CAC-4993-9E8A-DE7F2787B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3219DE-F3F0-4CD3-A945-9F25A5E81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B6B0-D82B-4E2B-966D-16896FCA05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3416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F55B99-6DBE-4119-AC0B-6C64AC8B5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0FFD13A-63D7-46D3-9177-E6C9AD53B9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CF1F97-26E0-49AD-BC23-6CA69187A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10EF-D637-43F9-90F9-F86E611C1FA6}" type="datetimeFigureOut">
              <a:rPr lang="fr-FR" smtClean="0"/>
              <a:t>21/01/2024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5B99F1-A90A-4185-800B-328F8F0A1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6076BD-04EB-4708-8D24-29C1AC1B6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B6B0-D82B-4E2B-966D-16896FCA05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685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C16016-4A6B-4BB3-A9B3-FCAB2FE28B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1D9AF3E-DE4B-48D9-83E4-607A1760C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C7C31C-B366-42A2-BDDD-D462647C5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10EF-D637-43F9-90F9-F86E611C1FA6}" type="datetimeFigureOut">
              <a:rPr lang="fr-FR" smtClean="0"/>
              <a:t>21/01/2024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78EFCC-54BB-4EAB-A25A-C78A92802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8D3C8F-35F7-42DD-8F79-4A23955D7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B6B0-D82B-4E2B-966D-16896FCA05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1961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2ADE31-F609-4650-83FB-C96FE3B12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86FD81-A67D-424F-9A95-F3F6BEF3F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BEBAA6-0E8D-45E2-87C9-44D016BDB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10EF-D637-43F9-90F9-F86E611C1FA6}" type="datetimeFigureOut">
              <a:rPr lang="fr-FR" smtClean="0"/>
              <a:t>21/01/2024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3452C6-6C17-47A7-ACEC-D005128CE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77B193-B9A5-4F7F-8581-C013AEC26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B6B0-D82B-4E2B-966D-16896FCA05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823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A84B31-9447-4301-9F27-DE03BB059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AEDFDE-B6F3-4420-94AC-6AE291B0B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6ACE87-994B-41FA-AB77-CB1020DF3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10EF-D637-43F9-90F9-F86E611C1FA6}" type="datetimeFigureOut">
              <a:rPr lang="fr-FR" smtClean="0"/>
              <a:t>21/01/2024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B9D294-4165-4ACA-AF2E-4694625FC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80D5A1-EE8B-4A9E-B17F-DDF12CCC2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B6B0-D82B-4E2B-966D-16896FCA05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513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F461AF-9426-4FBB-BAB4-CD2D54863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0CF293-8E1A-46C5-BE35-14048FD618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053CAE2-A62D-4ACA-8B11-0121878BF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B63F370-77AB-43B5-8D74-C5334E154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10EF-D637-43F9-90F9-F86E611C1FA6}" type="datetimeFigureOut">
              <a:rPr lang="fr-FR" smtClean="0"/>
              <a:t>21/01/2024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694B3E7-17E5-4587-8CDD-B809419BA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43CF91-78C7-4896-8426-D39B80FE6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B6B0-D82B-4E2B-966D-16896FCA05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1597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108CB6-70AF-4D9B-A141-0D42E2148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D83A103-F488-4EDC-A5D6-35AEEE6D50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9E369CC-103D-497B-A405-A68E09A83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C12F435-BCFF-4688-8720-321A4B4432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6961F2A-AEA3-4581-8D4E-09CDF5D99F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AB61C0-A9EE-4181-BD20-78F13A5C9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10EF-D637-43F9-90F9-F86E611C1FA6}" type="datetimeFigureOut">
              <a:rPr lang="fr-FR" smtClean="0"/>
              <a:t>21/01/2024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BB0BF5E-4C2F-4C28-873A-5A626F7B1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078C19E-C4D4-4F1D-8584-CA64A531C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B6B0-D82B-4E2B-966D-16896FCA05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39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88BC3B-46C0-4001-AA75-68A0B8EE5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F53126E-CA88-4B7C-BBCB-AF1F03727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10EF-D637-43F9-90F9-F86E611C1FA6}" type="datetimeFigureOut">
              <a:rPr lang="fr-FR" smtClean="0"/>
              <a:t>21/01/2024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B77976D-0BE3-4D59-A6A7-BBFC04DED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BB027F3-1ED8-402A-B6EB-9940E7617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B6B0-D82B-4E2B-966D-16896FCA05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948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D0C9D3E-2E30-41E5-9B15-5FFDE4148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10EF-D637-43F9-90F9-F86E611C1FA6}" type="datetimeFigureOut">
              <a:rPr lang="fr-FR" smtClean="0"/>
              <a:t>21/01/2024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66E4517-B5BE-452E-AB5F-AEC2881AF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98E8208-1D0D-4BFD-86AF-A17CA57F9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B6B0-D82B-4E2B-966D-16896FCA05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3867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AB6023-2275-441E-9EAB-19E6922A8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6EC345-EA59-4CFD-BA76-8FF4ABB45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A90FDB-A5B8-4D48-99AA-D1CBA27F6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0FF71BB-EE8C-4C5D-9D34-37755C7DA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10EF-D637-43F9-90F9-F86E611C1FA6}" type="datetimeFigureOut">
              <a:rPr lang="fr-FR" smtClean="0"/>
              <a:t>21/01/2024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7849A6-97C0-48EB-B6B7-EEC6D2A79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157EB0D-D0E2-4DFE-B761-1D566B1D2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B6B0-D82B-4E2B-966D-16896FCA05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034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6448CD-719B-456A-9BC1-1DB617834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DAD12DD-75B0-48D4-B3EA-4319DF2DE0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269364F-7CBB-4634-B9FA-AB3B76A76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C86AD2-AD42-4BD8-ABF8-38ADDE90F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10EF-D637-43F9-90F9-F86E611C1FA6}" type="datetimeFigureOut">
              <a:rPr lang="fr-FR" smtClean="0"/>
              <a:t>21/01/2024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FD355F-CD26-4266-B34C-B837CBC41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45E648-2F82-427E-8CF1-B7B3C4467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B6B0-D82B-4E2B-966D-16896FCA05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5620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E97593C-AFD4-4063-993E-548D33AD1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0A35F6-3F14-4404-978A-115B2F2D2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294655-6234-4B4C-AFA9-4417541131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110EF-D637-43F9-90F9-F86E611C1FA6}" type="datetimeFigureOut">
              <a:rPr lang="fr-FR" smtClean="0"/>
              <a:t>21/01/2024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653EDF-E048-4B4F-ADF5-D8B4018C01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2F3847-578B-4A34-A80D-36EDEEEE59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7B6B0-D82B-4E2B-966D-16896FCA05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721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207093-4ACF-429F-9181-511BBC9A57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79902"/>
          </a:xfrm>
        </p:spPr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2B4053-B3A3-4E56-A407-B226A5550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6704" y="1898586"/>
            <a:ext cx="10810430" cy="4534541"/>
          </a:xfrm>
        </p:spPr>
        <p:txBody>
          <a:bodyPr>
            <a:normAutofit fontScale="92500" lnSpcReduction="20000"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Décerné à 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Silvia CAMARA-TOMBINI</a:t>
            </a:r>
          </a:p>
          <a:p>
            <a:r>
              <a:rPr lang="fr-FR" dirty="0"/>
              <a:t>Professeure de Français Langue Seconde</a:t>
            </a:r>
          </a:p>
          <a:p>
            <a:r>
              <a:rPr lang="fr-FR" dirty="0"/>
              <a:t>Janvier 2024 – école  </a:t>
            </a:r>
          </a:p>
          <a:p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A61F1B-7D36-46DD-9036-B618618A309C}"/>
              </a:ext>
            </a:extLst>
          </p:cNvPr>
          <p:cNvSpPr/>
          <p:nvPr/>
        </p:nvSpPr>
        <p:spPr>
          <a:xfrm>
            <a:off x="0" y="0"/>
            <a:ext cx="12192000" cy="42487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9409F2-76CE-4810-ADA9-4E46E1FF83D5}"/>
              </a:ext>
            </a:extLst>
          </p:cNvPr>
          <p:cNvSpPr/>
          <p:nvPr/>
        </p:nvSpPr>
        <p:spPr>
          <a:xfrm>
            <a:off x="0" y="6433127"/>
            <a:ext cx="12192000" cy="42487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6A3CA7-C20D-4A1B-A0DB-00F409F90A0B}"/>
              </a:ext>
            </a:extLst>
          </p:cNvPr>
          <p:cNvSpPr/>
          <p:nvPr/>
        </p:nvSpPr>
        <p:spPr>
          <a:xfrm>
            <a:off x="1" y="1"/>
            <a:ext cx="495656" cy="675394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46165C-6D95-490D-979D-36150011EEFF}"/>
              </a:ext>
            </a:extLst>
          </p:cNvPr>
          <p:cNvSpPr/>
          <p:nvPr/>
        </p:nvSpPr>
        <p:spPr>
          <a:xfrm>
            <a:off x="11696343" y="52026"/>
            <a:ext cx="495656" cy="675394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texte&#10;&#10;Description générée automatiquement">
            <a:extLst>
              <a:ext uri="{FF2B5EF4-FFF2-40B4-BE49-F238E27FC236}">
                <a16:creationId xmlns:a16="http://schemas.microsoft.com/office/drawing/2014/main" id="{44F8D9C8-20CF-4919-900B-B6DB3E930D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0593" y="4187439"/>
            <a:ext cx="3016541" cy="2160846"/>
          </a:xfrm>
          <a:prstGeom prst="rect">
            <a:avLst/>
          </a:prstGeom>
        </p:spPr>
      </p:pic>
      <p:sp>
        <p:nvSpPr>
          <p:cNvPr id="10" name="Parchemin : horizontal 9">
            <a:extLst>
              <a:ext uri="{FF2B5EF4-FFF2-40B4-BE49-F238E27FC236}">
                <a16:creationId xmlns:a16="http://schemas.microsoft.com/office/drawing/2014/main" id="{F3E65F5F-29A2-4C76-A012-60DB374EC084}"/>
              </a:ext>
            </a:extLst>
          </p:cNvPr>
          <p:cNvSpPr/>
          <p:nvPr/>
        </p:nvSpPr>
        <p:spPr>
          <a:xfrm>
            <a:off x="3356336" y="558682"/>
            <a:ext cx="7383566" cy="1136647"/>
          </a:xfrm>
          <a:prstGeom prst="horizontalScroll">
            <a:avLst/>
          </a:prstGeom>
          <a:solidFill>
            <a:srgbClr val="FF7C8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Alamain" panose="020B0603050302020204" pitchFamily="34" charset="0"/>
              </a:rPr>
              <a:t>Diplôme de fin de prise en charge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437EA7A4-2EBF-4956-B567-6B67D72EDD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06" y="509715"/>
            <a:ext cx="2793421" cy="1934382"/>
          </a:xfrm>
          <a:prstGeom prst="rect">
            <a:avLst/>
          </a:prstGeom>
        </p:spPr>
      </p:pic>
      <p:pic>
        <p:nvPicPr>
          <p:cNvPr id="14" name="Image 13" descr="Une image contenant habits&#10;&#10;Description générée automatiquement">
            <a:extLst>
              <a:ext uri="{FF2B5EF4-FFF2-40B4-BE49-F238E27FC236}">
                <a16:creationId xmlns:a16="http://schemas.microsoft.com/office/drawing/2014/main" id="{4776713C-EEDF-4836-A7BD-0446928B97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56" y="4285833"/>
            <a:ext cx="1802342" cy="1934382"/>
          </a:xfrm>
          <a:prstGeom prst="rect">
            <a:avLst/>
          </a:prstGeom>
        </p:spPr>
      </p:pic>
      <p:sp>
        <p:nvSpPr>
          <p:cNvPr id="15" name="Bulle narrative : ronde 14">
            <a:extLst>
              <a:ext uri="{FF2B5EF4-FFF2-40B4-BE49-F238E27FC236}">
                <a16:creationId xmlns:a16="http://schemas.microsoft.com/office/drawing/2014/main" id="{04A777A2-3B2A-4FFE-834F-089842B6989E}"/>
              </a:ext>
            </a:extLst>
          </p:cNvPr>
          <p:cNvSpPr/>
          <p:nvPr/>
        </p:nvSpPr>
        <p:spPr>
          <a:xfrm>
            <a:off x="2882772" y="2577906"/>
            <a:ext cx="5860111" cy="2381508"/>
          </a:xfrm>
          <a:prstGeom prst="wedgeEllipseCallout">
            <a:avLst>
              <a:gd name="adj1" fmla="val -56438"/>
              <a:gd name="adj2" fmla="val 67656"/>
            </a:avLst>
          </a:prstGeom>
          <a:solidFill>
            <a:schemeClr val="bg1"/>
          </a:solidFill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  <a:latin typeface="Abadi" panose="020B0604020104020204" pitchFamily="34" charset="0"/>
              </a:rPr>
              <a:t>Bravo  ! Maintenant, tu parles bien en français, tu lis de mieux en mieux et tu commences à savoir écrire le français. Tu as fait beaucoup d’efforts. Bravo pour tes progrès! Continue de beaucoup travailler! </a:t>
            </a:r>
          </a:p>
        </p:txBody>
      </p:sp>
    </p:spTree>
    <p:extLst>
      <p:ext uri="{BB962C8B-B14F-4D97-AF65-F5344CB8AC3E}">
        <p14:creationId xmlns:p14="http://schemas.microsoft.com/office/powerpoint/2010/main" val="21480102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4085</TotalTime>
  <Words>62</Words>
  <Application>Microsoft Office PowerPoint</Application>
  <PresentationFormat>Grand écran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Abadi</vt:lpstr>
      <vt:lpstr>Alamain</vt:lpstr>
      <vt:lpstr>Arial</vt:lpstr>
      <vt:lpstr>Calibri</vt:lpstr>
      <vt:lpstr>Calibri Light</vt:lpstr>
      <vt:lpstr>Thème Office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silvia CAMARA TOMBINI</dc:creator>
  <cp:lastModifiedBy>CAMARA-TOMBINI Silvia</cp:lastModifiedBy>
  <cp:revision>4</cp:revision>
  <cp:lastPrinted>2024-01-21T17:44:50Z</cp:lastPrinted>
  <dcterms:created xsi:type="dcterms:W3CDTF">2022-01-03T14:38:10Z</dcterms:created>
  <dcterms:modified xsi:type="dcterms:W3CDTF">2024-01-21T17:51:12Z</dcterms:modified>
</cp:coreProperties>
</file>