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36" r:id="rId3"/>
    <p:sldId id="260" r:id="rId4"/>
    <p:sldId id="337" r:id="rId5"/>
    <p:sldId id="263" r:id="rId6"/>
    <p:sldId id="338" r:id="rId7"/>
    <p:sldId id="266" r:id="rId8"/>
    <p:sldId id="339" r:id="rId9"/>
    <p:sldId id="269" r:id="rId10"/>
    <p:sldId id="340" r:id="rId11"/>
    <p:sldId id="272" r:id="rId12"/>
    <p:sldId id="341" r:id="rId13"/>
    <p:sldId id="275" r:id="rId14"/>
    <p:sldId id="342" r:id="rId15"/>
    <p:sldId id="278" r:id="rId16"/>
    <p:sldId id="343" r:id="rId17"/>
    <p:sldId id="281" r:id="rId18"/>
    <p:sldId id="344" r:id="rId19"/>
    <p:sldId id="284" r:id="rId20"/>
    <p:sldId id="345" r:id="rId21"/>
    <p:sldId id="287" r:id="rId22"/>
    <p:sldId id="346" r:id="rId23"/>
    <p:sldId id="290" r:id="rId24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723" y="27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C677B-7CCB-46DC-9700-0B18481F39A5}" type="datetimeFigureOut">
              <a:rPr lang="fr-FR" smtClean="0"/>
              <a:pPr/>
              <a:t>30/08/2025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D0AC3-3AE2-4557-AF72-795A70BC5C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34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78DC9-4D74-344B-1FEF-CE1E8B735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58DFE8A-03DF-B28A-0D11-73E835495B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350BB96F-7F05-6A17-11AA-21DF44534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964C31-D1E0-444C-FCB7-C5A7B78F1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083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2E152-98ED-5835-748C-EE091568B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DD3396D-0F7F-26E2-748D-3F9DCED116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DADB02B-962C-A2F0-8367-ABDDB0772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BBE421-ED5E-F0A2-BB70-5EC5EE7086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288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C7CC3-0A8A-5270-E174-7DAC623D2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D5367F7-912E-091B-E33F-BC6DC23FF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82E28FC-0977-2A05-78BE-731326456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269FBB-6138-D466-5B51-F89F3D4FE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606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FE4DB-A210-9C11-BDD7-8F30DA780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F5BB428-442F-CCE5-454F-B6F6C0F99A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17CEBEB-091A-446F-6840-A6B1BB1E8D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252346-1AD5-CE6C-978C-F63CC4829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127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E33A9-386A-D9B0-9140-53EC95402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73CF2E6-5D7B-DB97-56D8-DFBF5E33AA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1DB4B70-BA44-4086-9790-6AE4B0D42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110FD1-9CA2-7AD2-C982-F8B3D3C72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593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A78F2-EA7B-BCA0-6B3D-3A73178C2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FFF2110-F508-99DA-69F1-32093A9E19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317D4DD-8722-3BEB-D98B-BA5F2E09A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36E153-2260-177F-7C0F-02D4848A79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887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305A6-AF9D-F21E-076A-4189F71C2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1C308E5-C77F-4BD9-6E49-27059ED4FB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0574B6E-FB38-59F6-8FB4-8D0D17B71B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228B7F-428B-CCE5-1376-3FBFD4633A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183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8CEC1-53D4-7DA1-EE2E-B36E0F048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D649364-8EFC-BEBA-5BC7-45DEA265E7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FA3AF92-DA0B-5BD7-A280-4D7608CCE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BC7B49-C9AA-99B5-4108-9D943DC65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170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7314D-DDFB-6988-20EC-CB54D777B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849B001-C771-83E9-E2AF-8AA18A2499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E5E5FC2-46B3-8BDC-81BC-DD4977A9E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D32EDD-185E-5FD3-B48E-2B98DF85BA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149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D6C8D-342E-ABC7-3313-A5C1C9BF3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9D3CB54-0264-CE48-EF33-E78F768D1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EA84DA4-C718-A5A8-EC1D-A1C609A81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7A8843-5C66-EECC-099E-496150D1B4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169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34B1-307E-6D57-C92E-694859B80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29A52C8-7D75-3BA1-18D9-06DDF35284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0253389-43DB-1255-FBAD-D4A388F2E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6D6713-0A02-4D30-ACA6-8A8E63B589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837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38C4B-A5B6-4D4B-90DF-5377E8C67825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5FC-667D-4FDD-9D77-0819FCF02F9D}" type="datetimeFigureOut">
              <a:rPr lang="fr-FR" smtClean="0"/>
              <a:pPr/>
              <a:t>30/08/2025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E2C4-EA37-45B8-A9BB-7D150BF478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5FC-667D-4FDD-9D77-0819FCF02F9D}" type="datetimeFigureOut">
              <a:rPr lang="fr-FR" smtClean="0"/>
              <a:pPr/>
              <a:t>30/08/2025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E2C4-EA37-45B8-A9BB-7D150BF478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5FC-667D-4FDD-9D77-0819FCF02F9D}" type="datetimeFigureOut">
              <a:rPr lang="fr-FR" smtClean="0"/>
              <a:pPr/>
              <a:t>30/08/2025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E2C4-EA37-45B8-A9BB-7D150BF478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5FC-667D-4FDD-9D77-0819FCF02F9D}" type="datetimeFigureOut">
              <a:rPr lang="fr-FR" smtClean="0"/>
              <a:pPr/>
              <a:t>30/08/2025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E2C4-EA37-45B8-A9BB-7D150BF478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5FC-667D-4FDD-9D77-0819FCF02F9D}" type="datetimeFigureOut">
              <a:rPr lang="fr-FR" smtClean="0"/>
              <a:pPr/>
              <a:t>30/08/2025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E2C4-EA37-45B8-A9BB-7D150BF478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5FC-667D-4FDD-9D77-0819FCF02F9D}" type="datetimeFigureOut">
              <a:rPr lang="fr-FR" smtClean="0"/>
              <a:pPr/>
              <a:t>30/08/2025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E2C4-EA37-45B8-A9BB-7D150BF478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5FC-667D-4FDD-9D77-0819FCF02F9D}" type="datetimeFigureOut">
              <a:rPr lang="fr-FR" smtClean="0"/>
              <a:pPr/>
              <a:t>30/08/2025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E2C4-EA37-45B8-A9BB-7D150BF478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5FC-667D-4FDD-9D77-0819FCF02F9D}" type="datetimeFigureOut">
              <a:rPr lang="fr-FR" smtClean="0"/>
              <a:pPr/>
              <a:t>30/08/2025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E2C4-EA37-45B8-A9BB-7D150BF478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5FC-667D-4FDD-9D77-0819FCF02F9D}" type="datetimeFigureOut">
              <a:rPr lang="fr-FR" smtClean="0"/>
              <a:pPr/>
              <a:t>30/08/2025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E2C4-EA37-45B8-A9BB-7D150BF478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5FC-667D-4FDD-9D77-0819FCF02F9D}" type="datetimeFigureOut">
              <a:rPr lang="fr-FR" smtClean="0"/>
              <a:pPr/>
              <a:t>30/08/2025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E2C4-EA37-45B8-A9BB-7D150BF478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5FC-667D-4FDD-9D77-0819FCF02F9D}" type="datetimeFigureOut">
              <a:rPr lang="fr-FR" smtClean="0"/>
              <a:pPr/>
              <a:t>30/08/2025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1E2C4-EA37-45B8-A9BB-7D150BF478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115FC-667D-4FDD-9D77-0819FCF02F9D}" type="datetimeFigureOut">
              <a:rPr lang="fr-FR" smtClean="0"/>
              <a:pPr/>
              <a:t>30/08/2025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1E2C4-EA37-45B8-A9BB-7D150BF478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jpe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630469" y="125773"/>
            <a:ext cx="7936890" cy="18260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94" tIns="52147" rIns="104294" bIns="52147"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315349" y="481696"/>
            <a:ext cx="8252009" cy="1151765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SEPTEMBRE 2025</a:t>
            </a:r>
          </a:p>
        </p:txBody>
      </p:sp>
      <p:pic>
        <p:nvPicPr>
          <p:cNvPr id="2054" name="Picture 6" descr="School Kids at 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7153" y="1264488"/>
            <a:ext cx="1230858" cy="1295805"/>
          </a:xfrm>
          <a:prstGeom prst="rect">
            <a:avLst/>
          </a:prstGeom>
          <a:noFill/>
        </p:spPr>
      </p:pic>
      <p:pic>
        <p:nvPicPr>
          <p:cNvPr id="2056" name="Picture 8" descr="Books and Backp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553" y="1401882"/>
            <a:ext cx="1360195" cy="982022"/>
          </a:xfrm>
          <a:prstGeom prst="rect">
            <a:avLst/>
          </a:prstGeom>
          <a:noFill/>
        </p:spPr>
      </p:pic>
      <p:pic>
        <p:nvPicPr>
          <p:cNvPr id="2058" name="Picture 10" descr="Kids Sitting on Book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6375" y="1277975"/>
            <a:ext cx="1345047" cy="1183736"/>
          </a:xfrm>
          <a:prstGeom prst="rect">
            <a:avLst/>
          </a:prstGeom>
          <a:noFill/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418465"/>
              </p:ext>
            </p:extLst>
          </p:nvPr>
        </p:nvGraphicFramePr>
        <p:xfrm>
          <a:off x="450208" y="2643615"/>
          <a:ext cx="10009057" cy="4696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6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6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6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28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9629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3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3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3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3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93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Picture 124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25402">
            <a:off x="326294" y="3274185"/>
            <a:ext cx="468121" cy="448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2" descr="http://www.jedessine.com/_uploads/_tiny_galerie/20081146/arbre_x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6885">
            <a:off x="1658771" y="5688021"/>
            <a:ext cx="429615" cy="418183"/>
          </a:xfrm>
          <a:prstGeom prst="roundRect">
            <a:avLst>
              <a:gd name="adj" fmla="val 16667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7" name="ZoneTexte 16"/>
          <p:cNvSpPr txBox="1"/>
          <p:nvPr/>
        </p:nvSpPr>
        <p:spPr>
          <a:xfrm>
            <a:off x="1951808" y="6139020"/>
            <a:ext cx="1357322" cy="41550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automne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30884" y="3762633"/>
            <a:ext cx="1439910" cy="41550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rentrée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3E292FF-69BA-4168-B931-F510DFAFB0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5" y="221138"/>
            <a:ext cx="2111324" cy="2113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7821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8EEE6-21B5-A5A7-1E85-4A75C61C0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80034809-2560-23DF-8392-CC2499A4B542}"/>
              </a:ext>
            </a:extLst>
          </p:cNvPr>
          <p:cNvSpPr/>
          <p:nvPr/>
        </p:nvSpPr>
        <p:spPr>
          <a:xfrm>
            <a:off x="3325799" y="178437"/>
            <a:ext cx="6770731" cy="18260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94" tIns="52147" rIns="104294" bIns="52147"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DCB06E7-DB11-335B-6256-44AF020D333F}"/>
              </a:ext>
            </a:extLst>
          </p:cNvPr>
          <p:cNvSpPr txBox="1"/>
          <p:nvPr/>
        </p:nvSpPr>
        <p:spPr>
          <a:xfrm>
            <a:off x="2465573" y="481695"/>
            <a:ext cx="8252009" cy="1151765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JANVIER 2026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9E86BA5-4DC5-D580-F8E7-913CFF3DF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444" y="1739195"/>
            <a:ext cx="930097" cy="753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New Year Clock">
            <a:extLst>
              <a:ext uri="{FF2B5EF4-FFF2-40B4-BE49-F238E27FC236}">
                <a16:creationId xmlns:a16="http://schemas.microsoft.com/office/drawing/2014/main" id="{F8D62666-4355-A36B-767D-20CB12348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571" y="1410204"/>
            <a:ext cx="1479984" cy="1391544"/>
          </a:xfrm>
          <a:prstGeom prst="rect">
            <a:avLst/>
          </a:prstGeom>
          <a:noFill/>
        </p:spPr>
      </p:pic>
      <p:pic>
        <p:nvPicPr>
          <p:cNvPr id="21510" name="Picture 6" descr="Kids Celebrating the New Year">
            <a:extLst>
              <a:ext uri="{FF2B5EF4-FFF2-40B4-BE49-F238E27FC236}">
                <a16:creationId xmlns:a16="http://schemas.microsoft.com/office/drawing/2014/main" id="{1BDDD508-9A6B-52DB-49F4-2746FCF3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8215" y="1299124"/>
            <a:ext cx="1383923" cy="1381201"/>
          </a:xfrm>
          <a:prstGeom prst="rect">
            <a:avLst/>
          </a:prstGeom>
          <a:noFill/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619B7A38-0F44-1BE5-0BB3-5BBCB3BCB483}"/>
              </a:ext>
            </a:extLst>
          </p:cNvPr>
          <p:cNvGraphicFramePr>
            <a:graphicFrameLocks noGrp="1"/>
          </p:cNvGraphicFramePr>
          <p:nvPr/>
        </p:nvGraphicFramePr>
        <p:xfrm>
          <a:off x="492717" y="2862104"/>
          <a:ext cx="9854641" cy="4418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3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8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572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1454" marR="91454" marT="45730" marB="4573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1454" marR="91454" marT="45730" marB="4573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1454" marR="91454" marT="45730" marB="4573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1454" marR="91454" marT="45730" marB="4573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1454" marR="91454" marT="45730" marB="4573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1454" marR="91454" marT="45730" marB="4573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1454" marR="91454" marT="45730" marB="4573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652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65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65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65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65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2707AC9F-0492-DA4E-BF48-D670FC42B7A0}"/>
              </a:ext>
            </a:extLst>
          </p:cNvPr>
          <p:cNvSpPr txBox="1"/>
          <p:nvPr/>
        </p:nvSpPr>
        <p:spPr>
          <a:xfrm>
            <a:off x="4473142" y="3812149"/>
            <a:ext cx="155072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fr-FR" sz="1600" dirty="0">
                <a:latin typeface="Comic Sans MS" pitchFamily="66" charset="0"/>
              </a:rPr>
              <a:t>Jour de l’an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D22DF795-1BAD-BCE8-9D1F-920C530C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5283">
            <a:off x="4287969" y="3205125"/>
            <a:ext cx="885243" cy="585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31FCDEA-0C83-5E50-F94F-12A4E6A62813}"/>
              </a:ext>
            </a:extLst>
          </p:cNvPr>
          <p:cNvSpPr txBox="1"/>
          <p:nvPr/>
        </p:nvSpPr>
        <p:spPr>
          <a:xfrm>
            <a:off x="1870449" y="4568278"/>
            <a:ext cx="1471922" cy="41550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Epiphanie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2C3AEC5-847E-83BD-EC00-32940C99F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05" y="4031781"/>
            <a:ext cx="540150" cy="476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B428F36-20F6-1379-912C-9D3994A123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5" y="178437"/>
            <a:ext cx="2953983" cy="2410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3418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325800" y="178437"/>
            <a:ext cx="6577803" cy="18260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94" tIns="52147" rIns="104294" bIns="52147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65573" y="481695"/>
            <a:ext cx="8252009" cy="1151765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FEVRIER 2026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746667"/>
              </p:ext>
            </p:extLst>
          </p:nvPr>
        </p:nvGraphicFramePr>
        <p:xfrm>
          <a:off x="274602" y="2923375"/>
          <a:ext cx="10021822" cy="4534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7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7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7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48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488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892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89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89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89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89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274602" y="4683791"/>
            <a:ext cx="1785950" cy="41550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Chandeleur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3146">
            <a:off x="110338" y="3521505"/>
            <a:ext cx="975716" cy="97577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22" y="1462645"/>
            <a:ext cx="1135862" cy="1116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74" y="1467197"/>
            <a:ext cx="1683101" cy="1152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1EF7FF7-AEBC-4672-9962-D48A52021C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6" y="78250"/>
            <a:ext cx="2871829" cy="2561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AA297D1-C882-09E6-BB87-373DB87C1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64" y="5741141"/>
            <a:ext cx="648072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64504D3-26DA-7899-F0FB-9FDEF9EB8690}"/>
              </a:ext>
            </a:extLst>
          </p:cNvPr>
          <p:cNvSpPr txBox="1"/>
          <p:nvPr/>
        </p:nvSpPr>
        <p:spPr>
          <a:xfrm>
            <a:off x="1726460" y="6353904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omic Sans MS" pitchFamily="66" charset="0"/>
              </a:rPr>
              <a:t>Mardi Gras</a:t>
            </a:r>
          </a:p>
        </p:txBody>
      </p:sp>
    </p:spTree>
    <p:extLst>
      <p:ext uri="{BB962C8B-B14F-4D97-AF65-F5344CB8AC3E}">
        <p14:creationId xmlns:p14="http://schemas.microsoft.com/office/powerpoint/2010/main" val="196711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B603C-2B01-0E1D-DE21-3A2D8E1ED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BC3D4916-B5EF-0097-9EDA-D63DB9D457ED}"/>
              </a:ext>
            </a:extLst>
          </p:cNvPr>
          <p:cNvSpPr/>
          <p:nvPr/>
        </p:nvSpPr>
        <p:spPr>
          <a:xfrm>
            <a:off x="3325800" y="178437"/>
            <a:ext cx="6577803" cy="18260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94" tIns="52147" rIns="104294" bIns="52147"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9DE44F3-3227-B425-A71D-A7E688CD4D42}"/>
              </a:ext>
            </a:extLst>
          </p:cNvPr>
          <p:cNvSpPr txBox="1"/>
          <p:nvPr/>
        </p:nvSpPr>
        <p:spPr>
          <a:xfrm>
            <a:off x="2465573" y="481695"/>
            <a:ext cx="8252009" cy="1151765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FEVRIER 2026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4FD73588-03EC-D8BA-7602-36BC0517C713}"/>
              </a:ext>
            </a:extLst>
          </p:cNvPr>
          <p:cNvGraphicFramePr>
            <a:graphicFrameLocks noGrp="1"/>
          </p:cNvGraphicFramePr>
          <p:nvPr/>
        </p:nvGraphicFramePr>
        <p:xfrm>
          <a:off x="274602" y="2923375"/>
          <a:ext cx="10021822" cy="4534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7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7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7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48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488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892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89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89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89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89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A43D5596-7E56-AD72-DA25-A6F513C9ABC8}"/>
              </a:ext>
            </a:extLst>
          </p:cNvPr>
          <p:cNvSpPr txBox="1"/>
          <p:nvPr/>
        </p:nvSpPr>
        <p:spPr>
          <a:xfrm>
            <a:off x="274602" y="4683791"/>
            <a:ext cx="1785950" cy="41550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Chandeleur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44D897E-C8C0-3845-AB75-434AB5111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3146">
            <a:off x="110338" y="3521505"/>
            <a:ext cx="975716" cy="97577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649B7AC-8585-BAA7-82CE-A92088AB6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22" y="1462645"/>
            <a:ext cx="1135862" cy="1116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EC3B6596-4BE0-3C12-CE25-8C66F201B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74" y="1467197"/>
            <a:ext cx="1683101" cy="1152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578C75E-2B2D-BFAD-6275-168916C28E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6" y="78250"/>
            <a:ext cx="2871829" cy="2561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25569FA-830F-D6CF-3208-327AF7EC4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64" y="5741141"/>
            <a:ext cx="648072" cy="6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5760A83-6B71-8244-5285-CD5ED084B030}"/>
              </a:ext>
            </a:extLst>
          </p:cNvPr>
          <p:cNvSpPr txBox="1"/>
          <p:nvPr/>
        </p:nvSpPr>
        <p:spPr>
          <a:xfrm>
            <a:off x="1726460" y="6353904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omic Sans MS" pitchFamily="66" charset="0"/>
              </a:rPr>
              <a:t>Mardi Gras</a:t>
            </a:r>
          </a:p>
        </p:txBody>
      </p:sp>
    </p:spTree>
    <p:extLst>
      <p:ext uri="{BB962C8B-B14F-4D97-AF65-F5344CB8AC3E}">
        <p14:creationId xmlns:p14="http://schemas.microsoft.com/office/powerpoint/2010/main" val="205451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424460" y="178437"/>
            <a:ext cx="7156811" cy="1413409"/>
          </a:xfrm>
          <a:prstGeom prst="roundRect">
            <a:avLst/>
          </a:prstGeom>
          <a:solidFill>
            <a:srgbClr val="18BA03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94" tIns="52147" rIns="104294" bIns="52147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53638" y="271298"/>
            <a:ext cx="8252009" cy="1151765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MARS 2026</a:t>
            </a:r>
          </a:p>
        </p:txBody>
      </p:sp>
      <p:pic>
        <p:nvPicPr>
          <p:cNvPr id="19460" name="Picture 4" descr="Single White 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231" y="922687"/>
            <a:ext cx="1013525" cy="1296144"/>
          </a:xfrm>
          <a:prstGeom prst="rect">
            <a:avLst/>
          </a:prstGeom>
          <a:noFill/>
        </p:spPr>
      </p:pic>
      <p:pic>
        <p:nvPicPr>
          <p:cNvPr id="19462" name="Picture 6" descr="White 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29512" y="1350167"/>
            <a:ext cx="432883" cy="946701"/>
          </a:xfrm>
          <a:prstGeom prst="rect">
            <a:avLst/>
          </a:prstGeom>
          <a:noFill/>
        </p:spPr>
      </p:pic>
      <p:pic>
        <p:nvPicPr>
          <p:cNvPr id="19464" name="Picture 8" descr="Orange and Red Flow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8704" y="1023141"/>
            <a:ext cx="525431" cy="1540022"/>
          </a:xfrm>
          <a:prstGeom prst="rect">
            <a:avLst/>
          </a:prstGeom>
          <a:noFill/>
        </p:spPr>
      </p:pic>
      <p:pic>
        <p:nvPicPr>
          <p:cNvPr id="19466" name="Picture 10" descr="Pink and Purple Flowe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6754" y="1048460"/>
            <a:ext cx="1017550" cy="1298531"/>
          </a:xfrm>
          <a:prstGeom prst="rect">
            <a:avLst/>
          </a:prstGeom>
          <a:noFill/>
        </p:spPr>
      </p:pic>
      <p:pic>
        <p:nvPicPr>
          <p:cNvPr id="19468" name="Picture 12" descr="Birds Ne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6824" y="1779301"/>
            <a:ext cx="1020868" cy="551161"/>
          </a:xfrm>
          <a:prstGeom prst="rect">
            <a:avLst/>
          </a:prstGeom>
          <a:noFill/>
        </p:spPr>
      </p:pic>
      <p:pic>
        <p:nvPicPr>
          <p:cNvPr id="19470" name="Picture 14" descr="Bird Eating a Wor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24391" y="973139"/>
            <a:ext cx="1417054" cy="1316572"/>
          </a:xfrm>
          <a:prstGeom prst="rect">
            <a:avLst/>
          </a:prstGeom>
          <a:noFill/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122007"/>
              </p:ext>
            </p:extLst>
          </p:nvPr>
        </p:nvGraphicFramePr>
        <p:xfrm>
          <a:off x="460781" y="2346991"/>
          <a:ext cx="9780664" cy="5194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3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3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6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7049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619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61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61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61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61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461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5850756" y="5622498"/>
            <a:ext cx="1428760" cy="41550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printemps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1636">
            <a:off x="5832491" y="4996108"/>
            <a:ext cx="483466" cy="535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84A3E46-7642-4A15-B089-8D7FB1714A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8" y="183472"/>
            <a:ext cx="2273513" cy="2113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304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65859-70D8-60FC-A91D-2F1FFA857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98149814-9377-75FB-DF64-1BE535D425CC}"/>
              </a:ext>
            </a:extLst>
          </p:cNvPr>
          <p:cNvSpPr/>
          <p:nvPr/>
        </p:nvSpPr>
        <p:spPr>
          <a:xfrm>
            <a:off x="3424460" y="178437"/>
            <a:ext cx="7156811" cy="141340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94" tIns="52147" rIns="104294" bIns="52147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5DF868B-9B70-C945-0801-C8AC75A44317}"/>
              </a:ext>
            </a:extLst>
          </p:cNvPr>
          <p:cNvSpPr txBox="1"/>
          <p:nvPr/>
        </p:nvSpPr>
        <p:spPr>
          <a:xfrm>
            <a:off x="2953638" y="271298"/>
            <a:ext cx="8252009" cy="1151765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MARS 2026</a:t>
            </a:r>
          </a:p>
        </p:txBody>
      </p:sp>
      <p:pic>
        <p:nvPicPr>
          <p:cNvPr id="19460" name="Picture 4" descr="Single White Flower">
            <a:extLst>
              <a:ext uri="{FF2B5EF4-FFF2-40B4-BE49-F238E27FC236}">
                <a16:creationId xmlns:a16="http://schemas.microsoft.com/office/drawing/2014/main" id="{A1199158-3CD8-03DE-1E44-0EA2AA57B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231" y="922687"/>
            <a:ext cx="1013525" cy="1296144"/>
          </a:xfrm>
          <a:prstGeom prst="rect">
            <a:avLst/>
          </a:prstGeom>
          <a:noFill/>
        </p:spPr>
      </p:pic>
      <p:pic>
        <p:nvPicPr>
          <p:cNvPr id="19462" name="Picture 6" descr="White Flower">
            <a:extLst>
              <a:ext uri="{FF2B5EF4-FFF2-40B4-BE49-F238E27FC236}">
                <a16:creationId xmlns:a16="http://schemas.microsoft.com/office/drawing/2014/main" id="{D33C4B6D-2F73-E26D-C176-59406BE62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29512" y="1350167"/>
            <a:ext cx="432883" cy="946701"/>
          </a:xfrm>
          <a:prstGeom prst="rect">
            <a:avLst/>
          </a:prstGeom>
          <a:noFill/>
        </p:spPr>
      </p:pic>
      <p:pic>
        <p:nvPicPr>
          <p:cNvPr id="19464" name="Picture 8" descr="Orange and Red Flower">
            <a:extLst>
              <a:ext uri="{FF2B5EF4-FFF2-40B4-BE49-F238E27FC236}">
                <a16:creationId xmlns:a16="http://schemas.microsoft.com/office/drawing/2014/main" id="{47942081-82B0-36E1-F8C2-7464BDA03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8704" y="1023141"/>
            <a:ext cx="525431" cy="1540022"/>
          </a:xfrm>
          <a:prstGeom prst="rect">
            <a:avLst/>
          </a:prstGeom>
          <a:noFill/>
        </p:spPr>
      </p:pic>
      <p:pic>
        <p:nvPicPr>
          <p:cNvPr id="19466" name="Picture 10" descr="Pink and Purple Flowers">
            <a:extLst>
              <a:ext uri="{FF2B5EF4-FFF2-40B4-BE49-F238E27FC236}">
                <a16:creationId xmlns:a16="http://schemas.microsoft.com/office/drawing/2014/main" id="{2374E72B-FC32-C515-6B47-60932D893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6754" y="1048460"/>
            <a:ext cx="1017550" cy="1298531"/>
          </a:xfrm>
          <a:prstGeom prst="rect">
            <a:avLst/>
          </a:prstGeom>
          <a:noFill/>
        </p:spPr>
      </p:pic>
      <p:pic>
        <p:nvPicPr>
          <p:cNvPr id="19468" name="Picture 12" descr="Birds Nest">
            <a:extLst>
              <a:ext uri="{FF2B5EF4-FFF2-40B4-BE49-F238E27FC236}">
                <a16:creationId xmlns:a16="http://schemas.microsoft.com/office/drawing/2014/main" id="{69F344CB-77DD-A777-84C5-5E6C92909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6824" y="1779301"/>
            <a:ext cx="1020868" cy="551161"/>
          </a:xfrm>
          <a:prstGeom prst="rect">
            <a:avLst/>
          </a:prstGeom>
          <a:noFill/>
        </p:spPr>
      </p:pic>
      <p:pic>
        <p:nvPicPr>
          <p:cNvPr id="19470" name="Picture 14" descr="Bird Eating a Worm">
            <a:extLst>
              <a:ext uri="{FF2B5EF4-FFF2-40B4-BE49-F238E27FC236}">
                <a16:creationId xmlns:a16="http://schemas.microsoft.com/office/drawing/2014/main" id="{51B246DE-97AE-2870-65A1-1390940A6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24391" y="973139"/>
            <a:ext cx="1417054" cy="1316572"/>
          </a:xfrm>
          <a:prstGeom prst="rect">
            <a:avLst/>
          </a:prstGeom>
          <a:noFill/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2602BC20-2236-8261-4D02-E0CC6739E519}"/>
              </a:ext>
            </a:extLst>
          </p:cNvPr>
          <p:cNvGraphicFramePr>
            <a:graphicFrameLocks noGrp="1"/>
          </p:cNvGraphicFramePr>
          <p:nvPr/>
        </p:nvGraphicFramePr>
        <p:xfrm>
          <a:off x="460781" y="2346991"/>
          <a:ext cx="9780664" cy="5194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3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3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6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7049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619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61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61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61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61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461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63D68241-3E9A-163E-B1FD-23D9BBAC4A0F}"/>
              </a:ext>
            </a:extLst>
          </p:cNvPr>
          <p:cNvSpPr txBox="1"/>
          <p:nvPr/>
        </p:nvSpPr>
        <p:spPr>
          <a:xfrm>
            <a:off x="5850756" y="5622498"/>
            <a:ext cx="1428760" cy="41550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printemps</a:t>
            </a: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5AACA8C5-39F9-C6DD-216C-1A2CE026D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1636">
            <a:off x="5832491" y="4996108"/>
            <a:ext cx="483466" cy="535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4CC266C-716C-ECAD-F6B2-9468561B4B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8" y="183472"/>
            <a:ext cx="2273513" cy="2113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15720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238534" y="385902"/>
            <a:ext cx="6761533" cy="1463210"/>
          </a:xfrm>
          <a:prstGeom prst="roundRect">
            <a:avLst/>
          </a:prstGeom>
          <a:solidFill>
            <a:srgbClr val="18BA03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94" tIns="52147" rIns="104294" bIns="52147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28638" y="531540"/>
            <a:ext cx="8252009" cy="1151765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AVRIL 2026</a:t>
            </a:r>
          </a:p>
        </p:txBody>
      </p:sp>
      <p:pic>
        <p:nvPicPr>
          <p:cNvPr id="18438" name="Picture 6" descr="Yellow F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7485" y="1460094"/>
            <a:ext cx="1537414" cy="1174034"/>
          </a:xfrm>
          <a:prstGeom prst="rect">
            <a:avLst/>
          </a:prstGeom>
          <a:noFill/>
        </p:spPr>
      </p:pic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507734"/>
              </p:ext>
            </p:extLst>
          </p:nvPr>
        </p:nvGraphicFramePr>
        <p:xfrm>
          <a:off x="251557" y="2926423"/>
          <a:ext cx="10246905" cy="43735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9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10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188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334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33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33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33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33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" name="Picture 2" descr="http://www.coloriage.tv/dessincolo/lapin-paqu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546" y="1559687"/>
            <a:ext cx="1319005" cy="1218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7409">
            <a:off x="2825164" y="3336172"/>
            <a:ext cx="723201" cy="74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25686FA-8659-4A38-801D-9F47B5FF9D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3" y="125509"/>
            <a:ext cx="2555105" cy="2382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Spring Easter Bunn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94909">
            <a:off x="8625884" y="3405571"/>
            <a:ext cx="504328" cy="501309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9066691" y="3855854"/>
            <a:ext cx="1431771" cy="428580"/>
          </a:xfrm>
          <a:prstGeom prst="rect">
            <a:avLst/>
          </a:prstGeom>
          <a:noFill/>
        </p:spPr>
        <p:txBody>
          <a:bodyPr wrap="square" lIns="104316" tIns="52158" rIns="104316" bIns="52158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Pâques</a:t>
            </a:r>
          </a:p>
        </p:txBody>
      </p:sp>
      <p:pic>
        <p:nvPicPr>
          <p:cNvPr id="5" name="Image 4" descr="Une image contenant clipart, Graphique, illustratio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03689908-D500-2781-A087-700C513004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57" y="1849112"/>
            <a:ext cx="748709" cy="704552"/>
          </a:xfrm>
          <a:prstGeom prst="rect">
            <a:avLst/>
          </a:prstGeom>
        </p:spPr>
      </p:pic>
      <p:pic>
        <p:nvPicPr>
          <p:cNvPr id="7" name="Image 6" descr="Une image contenant dessin humoristique, clipart, illustration, Graphique&#10;&#10;Le contenu généré par l’IA peut être incorrect.">
            <a:extLst>
              <a:ext uri="{FF2B5EF4-FFF2-40B4-BE49-F238E27FC236}">
                <a16:creationId xmlns:a16="http://schemas.microsoft.com/office/drawing/2014/main" id="{5D9B2D79-EBFF-9178-23F3-1DA1063D73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44" y="2011950"/>
            <a:ext cx="805157" cy="76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17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5AA13-19FD-6BE7-9F00-52F644B29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BF383466-2570-7266-A9DA-1CFDB29CCFF0}"/>
              </a:ext>
            </a:extLst>
          </p:cNvPr>
          <p:cNvSpPr/>
          <p:nvPr/>
        </p:nvSpPr>
        <p:spPr>
          <a:xfrm>
            <a:off x="3238534" y="385902"/>
            <a:ext cx="6761533" cy="146321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94" tIns="52147" rIns="104294" bIns="52147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9015A9-B7B3-081D-BF98-86FBC3B07CB5}"/>
              </a:ext>
            </a:extLst>
          </p:cNvPr>
          <p:cNvSpPr txBox="1"/>
          <p:nvPr/>
        </p:nvSpPr>
        <p:spPr>
          <a:xfrm>
            <a:off x="2828638" y="531540"/>
            <a:ext cx="8252009" cy="1151765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AVRIL 2026</a:t>
            </a:r>
          </a:p>
        </p:txBody>
      </p:sp>
      <p:pic>
        <p:nvPicPr>
          <p:cNvPr id="18438" name="Picture 6" descr="Yellow Fish">
            <a:extLst>
              <a:ext uri="{FF2B5EF4-FFF2-40B4-BE49-F238E27FC236}">
                <a16:creationId xmlns:a16="http://schemas.microsoft.com/office/drawing/2014/main" id="{8D9643B9-B44D-58A1-EBCC-F4A5977A5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7485" y="1460094"/>
            <a:ext cx="1537414" cy="1174034"/>
          </a:xfrm>
          <a:prstGeom prst="rect">
            <a:avLst/>
          </a:prstGeom>
          <a:noFill/>
        </p:spPr>
      </p:pic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BC642292-5228-EFD7-DF82-07966C97B0D8}"/>
              </a:ext>
            </a:extLst>
          </p:cNvPr>
          <p:cNvGraphicFramePr>
            <a:graphicFrameLocks noGrp="1"/>
          </p:cNvGraphicFramePr>
          <p:nvPr/>
        </p:nvGraphicFramePr>
        <p:xfrm>
          <a:off x="251557" y="2926423"/>
          <a:ext cx="10246905" cy="43735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9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10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188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334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33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33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33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33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" name="Picture 2" descr="http://www.coloriage.tv/dessincolo/lapin-paques.png">
            <a:extLst>
              <a:ext uri="{FF2B5EF4-FFF2-40B4-BE49-F238E27FC236}">
                <a16:creationId xmlns:a16="http://schemas.microsoft.com/office/drawing/2014/main" id="{39DB94F4-AE9B-3325-0433-A3EA2AEE7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546" y="1559687"/>
            <a:ext cx="1319005" cy="1218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3884CF8E-8F38-1E0D-5D88-80439FA9C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7409">
            <a:off x="2825164" y="3336172"/>
            <a:ext cx="723201" cy="74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F18CF54-5C45-8342-E59A-3EF4ECE1FC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3" y="125509"/>
            <a:ext cx="2555105" cy="2382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Spring Easter Bunny">
            <a:extLst>
              <a:ext uri="{FF2B5EF4-FFF2-40B4-BE49-F238E27FC236}">
                <a16:creationId xmlns:a16="http://schemas.microsoft.com/office/drawing/2014/main" id="{5234DE04-FE9A-E5CB-4CFF-D040A453B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94909">
            <a:off x="8625884" y="3405571"/>
            <a:ext cx="504328" cy="501309"/>
          </a:xfrm>
          <a:prstGeom prst="rect">
            <a:avLst/>
          </a:prstGeom>
          <a:noFill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FC71B29-017E-01C1-2DFB-29D011C94AF3}"/>
              </a:ext>
            </a:extLst>
          </p:cNvPr>
          <p:cNvSpPr txBox="1"/>
          <p:nvPr/>
        </p:nvSpPr>
        <p:spPr>
          <a:xfrm>
            <a:off x="9066691" y="3855854"/>
            <a:ext cx="1431771" cy="428580"/>
          </a:xfrm>
          <a:prstGeom prst="rect">
            <a:avLst/>
          </a:prstGeom>
          <a:noFill/>
        </p:spPr>
        <p:txBody>
          <a:bodyPr wrap="square" lIns="104316" tIns="52158" rIns="104316" bIns="52158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Pâques</a:t>
            </a:r>
          </a:p>
        </p:txBody>
      </p:sp>
      <p:pic>
        <p:nvPicPr>
          <p:cNvPr id="5" name="Image 4" descr="Une image contenant clipart, Graphique, illustratio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2D1DE3E9-0565-1F8E-129A-54D0192996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57" y="1849112"/>
            <a:ext cx="748709" cy="704552"/>
          </a:xfrm>
          <a:prstGeom prst="rect">
            <a:avLst/>
          </a:prstGeom>
        </p:spPr>
      </p:pic>
      <p:pic>
        <p:nvPicPr>
          <p:cNvPr id="7" name="Image 6" descr="Une image contenant dessin humoristique, clipart, illustration, Graphique&#10;&#10;Le contenu généré par l’IA peut être incorrect.">
            <a:extLst>
              <a:ext uri="{FF2B5EF4-FFF2-40B4-BE49-F238E27FC236}">
                <a16:creationId xmlns:a16="http://schemas.microsoft.com/office/drawing/2014/main" id="{145735A3-7289-3CC9-D71E-965F28F6B5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44" y="2011950"/>
            <a:ext cx="805157" cy="76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77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157391" y="178437"/>
            <a:ext cx="7423880" cy="1826020"/>
          </a:xfrm>
          <a:prstGeom prst="roundRect">
            <a:avLst/>
          </a:prstGeom>
          <a:solidFill>
            <a:srgbClr val="18BA03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94" tIns="52147" rIns="104294" bIns="52147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28638" y="531540"/>
            <a:ext cx="8252009" cy="1151765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MAI 2026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15" y="684287"/>
            <a:ext cx="898169" cy="846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4" name="Picture 2" descr="Happy Mother's Day Flow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990" y="1476375"/>
            <a:ext cx="1147999" cy="876452"/>
          </a:xfrm>
          <a:prstGeom prst="rect">
            <a:avLst/>
          </a:prstGeom>
          <a:noFill/>
        </p:spPr>
      </p:pic>
      <p:pic>
        <p:nvPicPr>
          <p:cNvPr id="23556" name="Picture 4" descr="Flower for M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6878" y="108223"/>
            <a:ext cx="1347893" cy="1942208"/>
          </a:xfrm>
          <a:prstGeom prst="rect">
            <a:avLst/>
          </a:prstGeom>
          <a:noFill/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276853"/>
              </p:ext>
            </p:extLst>
          </p:nvPr>
        </p:nvGraphicFramePr>
        <p:xfrm>
          <a:off x="346040" y="2709061"/>
          <a:ext cx="9959291" cy="4236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9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9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5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5614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32"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39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39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39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39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5899217" y="4332168"/>
            <a:ext cx="1928826" cy="369342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sz="1800" dirty="0">
                <a:latin typeface="Comic Sans MS" pitchFamily="66" charset="0"/>
              </a:rPr>
              <a:t>Armistice 45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083990" y="3651385"/>
            <a:ext cx="1152299" cy="277009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sz="1200" dirty="0">
                <a:latin typeface="Comic Sans MS" pitchFamily="66" charset="0"/>
              </a:rPr>
              <a:t>Fête travail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6652">
            <a:off x="5618998" y="3935299"/>
            <a:ext cx="560174" cy="405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4587464" y="5060873"/>
            <a:ext cx="1152299" cy="338625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sz="1600" dirty="0">
                <a:latin typeface="Comic Sans MS" pitchFamily="66" charset="0"/>
              </a:rPr>
              <a:t>Ascension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629F2FC-6525-42E6-9A1B-AA8B82477D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2" y="280169"/>
            <a:ext cx="2304114" cy="2090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5032">
            <a:off x="8435574" y="6032817"/>
            <a:ext cx="509577" cy="4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8515052" y="6538640"/>
            <a:ext cx="1928826" cy="369342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sz="1800" dirty="0">
                <a:latin typeface="Comic Sans MS" pitchFamily="66" charset="0"/>
              </a:rPr>
              <a:t>Fête des mères </a:t>
            </a:r>
          </a:p>
        </p:txBody>
      </p:sp>
      <p:pic>
        <p:nvPicPr>
          <p:cNvPr id="5" name="Image 4" descr="Une image contenant dessin, croquis, illustration, plante&#10;&#10;Le contenu généré par l’IA peut être incorrect.">
            <a:extLst>
              <a:ext uri="{FF2B5EF4-FFF2-40B4-BE49-F238E27FC236}">
                <a16:creationId xmlns:a16="http://schemas.microsoft.com/office/drawing/2014/main" id="{E6E26F9E-B668-6A04-DE5C-E8E4940E29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49" y="3341738"/>
            <a:ext cx="550829" cy="54838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B434ADD-BF01-CB0B-143D-0AED11DC05F8}"/>
              </a:ext>
            </a:extLst>
          </p:cNvPr>
          <p:cNvSpPr txBox="1"/>
          <p:nvPr/>
        </p:nvSpPr>
        <p:spPr>
          <a:xfrm>
            <a:off x="8946878" y="5766943"/>
            <a:ext cx="1152299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sz="1600" dirty="0">
                <a:latin typeface="Comic Sans MS" pitchFamily="66" charset="0"/>
              </a:rPr>
              <a:t>Pentecôte</a:t>
            </a:r>
            <a:endParaRPr lang="fr-F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79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71C24-4492-A976-F041-334C9E2F6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422BD1D7-9CEC-3E5B-39C3-B1A4C963FF3F}"/>
              </a:ext>
            </a:extLst>
          </p:cNvPr>
          <p:cNvSpPr/>
          <p:nvPr/>
        </p:nvSpPr>
        <p:spPr>
          <a:xfrm>
            <a:off x="3157391" y="178437"/>
            <a:ext cx="7423880" cy="182602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94" tIns="52147" rIns="104294" bIns="52147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2229445-1B6F-9345-7C2C-B776CEA9C5C7}"/>
              </a:ext>
            </a:extLst>
          </p:cNvPr>
          <p:cNvSpPr txBox="1"/>
          <p:nvPr/>
        </p:nvSpPr>
        <p:spPr>
          <a:xfrm>
            <a:off x="2828638" y="531540"/>
            <a:ext cx="8252009" cy="1151765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MAI 2026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0818AB6-4956-5387-ACC8-A618BC5A7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15" y="684287"/>
            <a:ext cx="898169" cy="846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4" name="Picture 2" descr="Happy Mother's Day Flowers">
            <a:extLst>
              <a:ext uri="{FF2B5EF4-FFF2-40B4-BE49-F238E27FC236}">
                <a16:creationId xmlns:a16="http://schemas.microsoft.com/office/drawing/2014/main" id="{42BE8ADC-9D49-0426-6486-8B31B98BE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990" y="1476375"/>
            <a:ext cx="1147999" cy="876452"/>
          </a:xfrm>
          <a:prstGeom prst="rect">
            <a:avLst/>
          </a:prstGeom>
          <a:noFill/>
        </p:spPr>
      </p:pic>
      <p:pic>
        <p:nvPicPr>
          <p:cNvPr id="23556" name="Picture 4" descr="Flower for Mom">
            <a:extLst>
              <a:ext uri="{FF2B5EF4-FFF2-40B4-BE49-F238E27FC236}">
                <a16:creationId xmlns:a16="http://schemas.microsoft.com/office/drawing/2014/main" id="{B312025C-91DC-A209-455C-22A7EE885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6878" y="108223"/>
            <a:ext cx="1347893" cy="1942208"/>
          </a:xfrm>
          <a:prstGeom prst="rect">
            <a:avLst/>
          </a:prstGeom>
          <a:noFill/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3964F289-9219-75B4-5016-39B29896C0D0}"/>
              </a:ext>
            </a:extLst>
          </p:cNvPr>
          <p:cNvGraphicFramePr>
            <a:graphicFrameLocks noGrp="1"/>
          </p:cNvGraphicFramePr>
          <p:nvPr/>
        </p:nvGraphicFramePr>
        <p:xfrm>
          <a:off x="346040" y="2709061"/>
          <a:ext cx="9959291" cy="4236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9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9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5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5614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1454" marR="91454" marT="45730" marB="45730">
                    <a:solidFill>
                      <a:srgbClr val="18BA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32"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39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39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39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39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2A9E5FFB-682C-4FDD-1677-17B01A821A72}"/>
              </a:ext>
            </a:extLst>
          </p:cNvPr>
          <p:cNvSpPr txBox="1"/>
          <p:nvPr/>
        </p:nvSpPr>
        <p:spPr>
          <a:xfrm>
            <a:off x="5899217" y="4332168"/>
            <a:ext cx="1928826" cy="369342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sz="1800" dirty="0">
                <a:latin typeface="Comic Sans MS" pitchFamily="66" charset="0"/>
              </a:rPr>
              <a:t>Armistice 45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0843381-4D7B-8915-A6BB-B74BECE83A74}"/>
              </a:ext>
            </a:extLst>
          </p:cNvPr>
          <p:cNvSpPr txBox="1"/>
          <p:nvPr/>
        </p:nvSpPr>
        <p:spPr>
          <a:xfrm>
            <a:off x="6083990" y="3651385"/>
            <a:ext cx="1152299" cy="277009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sz="1200" dirty="0">
                <a:latin typeface="Comic Sans MS" pitchFamily="66" charset="0"/>
              </a:rPr>
              <a:t>Fête travail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4910F0B7-DDDB-53E0-F94E-533226C78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6652">
            <a:off x="5618998" y="3935299"/>
            <a:ext cx="560174" cy="405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E368A8EE-CD39-10F7-994A-D135911AB395}"/>
              </a:ext>
            </a:extLst>
          </p:cNvPr>
          <p:cNvSpPr txBox="1"/>
          <p:nvPr/>
        </p:nvSpPr>
        <p:spPr>
          <a:xfrm>
            <a:off x="4587464" y="5060873"/>
            <a:ext cx="1152299" cy="338625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sz="1600" dirty="0">
                <a:latin typeface="Comic Sans MS" pitchFamily="66" charset="0"/>
              </a:rPr>
              <a:t>Ascension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4D739F8-B4B6-5AE3-2295-BCFF32A648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2" y="280169"/>
            <a:ext cx="2304114" cy="2090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5A148E2-BC45-1762-0936-AB4A8595E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5032">
            <a:off x="8435574" y="6032817"/>
            <a:ext cx="509577" cy="4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855D8ED-E726-13B9-A501-ADDA7DB8BDB5}"/>
              </a:ext>
            </a:extLst>
          </p:cNvPr>
          <p:cNvSpPr txBox="1"/>
          <p:nvPr/>
        </p:nvSpPr>
        <p:spPr>
          <a:xfrm>
            <a:off x="8515052" y="6538640"/>
            <a:ext cx="1928826" cy="369342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sz="1800" dirty="0">
                <a:latin typeface="Comic Sans MS" pitchFamily="66" charset="0"/>
              </a:rPr>
              <a:t>Fête des mères </a:t>
            </a:r>
          </a:p>
        </p:txBody>
      </p:sp>
      <p:pic>
        <p:nvPicPr>
          <p:cNvPr id="5" name="Image 4" descr="Une image contenant dessin, croquis, illustration, plante&#10;&#10;Le contenu généré par l’IA peut être incorrect.">
            <a:extLst>
              <a:ext uri="{FF2B5EF4-FFF2-40B4-BE49-F238E27FC236}">
                <a16:creationId xmlns:a16="http://schemas.microsoft.com/office/drawing/2014/main" id="{E2E071A5-ABDD-1D56-CB92-BAFEA5DF0C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49" y="3341738"/>
            <a:ext cx="550829" cy="54838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9AE5C83-4502-07D3-02EA-4760CE7AA502}"/>
              </a:ext>
            </a:extLst>
          </p:cNvPr>
          <p:cNvSpPr txBox="1"/>
          <p:nvPr/>
        </p:nvSpPr>
        <p:spPr>
          <a:xfrm>
            <a:off x="8946878" y="5766943"/>
            <a:ext cx="1152299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sz="1600" dirty="0">
                <a:latin typeface="Comic Sans MS" pitchFamily="66" charset="0"/>
              </a:rPr>
              <a:t>Pentecôte</a:t>
            </a:r>
            <a:endParaRPr lang="fr-F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15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826980" y="178437"/>
            <a:ext cx="6200041" cy="161002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94" tIns="52147" rIns="104294" bIns="52147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30490" y="396256"/>
            <a:ext cx="8252009" cy="1151765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JUIN 2026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854" y="1516103"/>
            <a:ext cx="1094654" cy="880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ute S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9640" y="1386471"/>
            <a:ext cx="994211" cy="980605"/>
          </a:xfrm>
          <a:prstGeom prst="rect">
            <a:avLst/>
          </a:prstGeom>
          <a:noFill/>
        </p:spPr>
      </p:pic>
      <p:pic>
        <p:nvPicPr>
          <p:cNvPr id="22534" name="Picture 6" descr="Kids Swimm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3784" y="1174272"/>
            <a:ext cx="1705069" cy="1150011"/>
          </a:xfrm>
          <a:prstGeom prst="rect">
            <a:avLst/>
          </a:prstGeom>
          <a:noFill/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61026"/>
              </p:ext>
            </p:extLst>
          </p:nvPr>
        </p:nvGraphicFramePr>
        <p:xfrm>
          <a:off x="237658" y="2396581"/>
          <a:ext cx="10005585" cy="4798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5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55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55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23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192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29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29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72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29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729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8587060" y="5064608"/>
            <a:ext cx="1917676" cy="369342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sz="1800" dirty="0">
                <a:latin typeface="Comic Sans MS" pitchFamily="66" charset="0"/>
              </a:rPr>
              <a:t>Fête des pères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959839" y="5268270"/>
            <a:ext cx="926246" cy="428478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dirty="0">
                <a:latin typeface="Comic Sans MS" pitchFamily="66" charset="0"/>
              </a:rPr>
              <a:t>été</a:t>
            </a:r>
          </a:p>
        </p:txBody>
      </p:sp>
      <p:pic>
        <p:nvPicPr>
          <p:cNvPr id="18" name="Picture 2" descr="Funny Su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788667">
            <a:off x="9724037" y="4562079"/>
            <a:ext cx="465260" cy="437424"/>
          </a:xfrm>
          <a:prstGeom prst="rect">
            <a:avLst/>
          </a:prstGeom>
          <a:noFill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0236">
            <a:off x="8341046" y="4705977"/>
            <a:ext cx="705122" cy="4539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C:\Users\corinne\Documents\Dossiers Ecole\Dossiers Ecole\CLASSE DE CP\RENTREE 2013-2014\2013_07_03\ANNEE DU LOUP CALENDRIER_0006.jpg">
            <a:extLst>
              <a:ext uri="{FF2B5EF4-FFF2-40B4-BE49-F238E27FC236}">
                <a16:creationId xmlns:a16="http://schemas.microsoft.com/office/drawing/2014/main" id="{7538BF91-5600-4E65-9C7C-874439AD8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2" y="178438"/>
            <a:ext cx="2052610" cy="2023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3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EB877-EBAC-4CFF-2519-4D84DED54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>
            <a:extLst>
              <a:ext uri="{FF2B5EF4-FFF2-40B4-BE49-F238E27FC236}">
                <a16:creationId xmlns:a16="http://schemas.microsoft.com/office/drawing/2014/main" id="{B160F908-F8C0-FC8E-F95A-9AEAC3E2A7B9}"/>
              </a:ext>
            </a:extLst>
          </p:cNvPr>
          <p:cNvSpPr/>
          <p:nvPr/>
        </p:nvSpPr>
        <p:spPr>
          <a:xfrm>
            <a:off x="2630469" y="125773"/>
            <a:ext cx="7936890" cy="18260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94" tIns="52147" rIns="104294" bIns="52147"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D96D600-FA8B-D84A-E2A2-6EA8909C9689}"/>
              </a:ext>
            </a:extLst>
          </p:cNvPr>
          <p:cNvSpPr txBox="1"/>
          <p:nvPr/>
        </p:nvSpPr>
        <p:spPr>
          <a:xfrm>
            <a:off x="2315349" y="481696"/>
            <a:ext cx="8252009" cy="1151765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SEPTEMBRE 2025</a:t>
            </a:r>
          </a:p>
        </p:txBody>
      </p:sp>
      <p:pic>
        <p:nvPicPr>
          <p:cNvPr id="2054" name="Picture 6" descr="School Kids at School">
            <a:extLst>
              <a:ext uri="{FF2B5EF4-FFF2-40B4-BE49-F238E27FC236}">
                <a16:creationId xmlns:a16="http://schemas.microsoft.com/office/drawing/2014/main" id="{94CFF48A-A817-32A4-2BD6-57BAF6DBD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7153" y="1264488"/>
            <a:ext cx="1230858" cy="1295805"/>
          </a:xfrm>
          <a:prstGeom prst="rect">
            <a:avLst/>
          </a:prstGeom>
          <a:noFill/>
        </p:spPr>
      </p:pic>
      <p:pic>
        <p:nvPicPr>
          <p:cNvPr id="2056" name="Picture 8" descr="Books and Backpack">
            <a:extLst>
              <a:ext uri="{FF2B5EF4-FFF2-40B4-BE49-F238E27FC236}">
                <a16:creationId xmlns:a16="http://schemas.microsoft.com/office/drawing/2014/main" id="{98E18C24-FCDD-C56C-AAC3-5A6A15C80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553" y="1401882"/>
            <a:ext cx="1360195" cy="982022"/>
          </a:xfrm>
          <a:prstGeom prst="rect">
            <a:avLst/>
          </a:prstGeom>
          <a:noFill/>
        </p:spPr>
      </p:pic>
      <p:pic>
        <p:nvPicPr>
          <p:cNvPr id="2058" name="Picture 10" descr="Kids Sitting on Books">
            <a:extLst>
              <a:ext uri="{FF2B5EF4-FFF2-40B4-BE49-F238E27FC236}">
                <a16:creationId xmlns:a16="http://schemas.microsoft.com/office/drawing/2014/main" id="{4B767F40-F2AF-8871-654E-A70E5ACCE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6375" y="1277975"/>
            <a:ext cx="1345047" cy="1183736"/>
          </a:xfrm>
          <a:prstGeom prst="rect">
            <a:avLst/>
          </a:prstGeom>
          <a:noFill/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45474830-612F-D2D8-A00A-58DB8D3C6E0F}"/>
              </a:ext>
            </a:extLst>
          </p:cNvPr>
          <p:cNvGraphicFramePr>
            <a:graphicFrameLocks noGrp="1"/>
          </p:cNvGraphicFramePr>
          <p:nvPr/>
        </p:nvGraphicFramePr>
        <p:xfrm>
          <a:off x="450208" y="2643615"/>
          <a:ext cx="10009057" cy="4696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6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6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6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28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9629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3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3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3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3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937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Picture 1249">
            <a:extLst>
              <a:ext uri="{FF2B5EF4-FFF2-40B4-BE49-F238E27FC236}">
                <a16:creationId xmlns:a16="http://schemas.microsoft.com/office/drawing/2014/main" id="{184FDA3C-92DF-5C5D-D19D-7DFA1E31C7C1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25402">
            <a:off x="326294" y="3274185"/>
            <a:ext cx="468121" cy="448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2" descr="http://www.jedessine.com/_uploads/_tiny_galerie/20081146/arbre_x99.jpg">
            <a:extLst>
              <a:ext uri="{FF2B5EF4-FFF2-40B4-BE49-F238E27FC236}">
                <a16:creationId xmlns:a16="http://schemas.microsoft.com/office/drawing/2014/main" id="{866085E1-E913-A8F3-4615-4FA12DF18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6885">
            <a:off x="1658771" y="5688021"/>
            <a:ext cx="429615" cy="418183"/>
          </a:xfrm>
          <a:prstGeom prst="roundRect">
            <a:avLst>
              <a:gd name="adj" fmla="val 16667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510D2BB-C4C5-E506-BE89-C4EA8B46F045}"/>
              </a:ext>
            </a:extLst>
          </p:cNvPr>
          <p:cNvSpPr txBox="1"/>
          <p:nvPr/>
        </p:nvSpPr>
        <p:spPr>
          <a:xfrm>
            <a:off x="1951808" y="6139020"/>
            <a:ext cx="1357322" cy="41550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automne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4FF4641-C2BF-F222-58EC-6C2D623C4ACC}"/>
              </a:ext>
            </a:extLst>
          </p:cNvPr>
          <p:cNvSpPr txBox="1"/>
          <p:nvPr/>
        </p:nvSpPr>
        <p:spPr>
          <a:xfrm>
            <a:off x="630884" y="3762633"/>
            <a:ext cx="1439910" cy="41550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rentrée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974F178-B9AD-B3CE-BD39-025EBD412B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5" y="221138"/>
            <a:ext cx="2111324" cy="2113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7827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ED67B-BC6E-BC8B-8694-CC3A3AC5B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3F097689-CD19-A5E7-8724-2F53F6C62859}"/>
              </a:ext>
            </a:extLst>
          </p:cNvPr>
          <p:cNvSpPr/>
          <p:nvPr/>
        </p:nvSpPr>
        <p:spPr>
          <a:xfrm>
            <a:off x="3826980" y="178437"/>
            <a:ext cx="6200041" cy="16100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94" tIns="52147" rIns="104294" bIns="52147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8141C5-8473-12D3-EA85-CB9FEDD174BA}"/>
              </a:ext>
            </a:extLst>
          </p:cNvPr>
          <p:cNvSpPr txBox="1"/>
          <p:nvPr/>
        </p:nvSpPr>
        <p:spPr>
          <a:xfrm>
            <a:off x="2830490" y="396256"/>
            <a:ext cx="8252009" cy="1151765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JUIN 2026</a:t>
            </a: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BD29B6AA-6C7B-C5CB-3874-49C4A2C58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854" y="1516103"/>
            <a:ext cx="1094654" cy="880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ute Sun">
            <a:extLst>
              <a:ext uri="{FF2B5EF4-FFF2-40B4-BE49-F238E27FC236}">
                <a16:creationId xmlns:a16="http://schemas.microsoft.com/office/drawing/2014/main" id="{FF08AD00-D2C2-D114-DF5D-BD03D48DB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9640" y="1386471"/>
            <a:ext cx="994211" cy="980605"/>
          </a:xfrm>
          <a:prstGeom prst="rect">
            <a:avLst/>
          </a:prstGeom>
          <a:noFill/>
        </p:spPr>
      </p:pic>
      <p:pic>
        <p:nvPicPr>
          <p:cNvPr id="22534" name="Picture 6" descr="Kids Swimming">
            <a:extLst>
              <a:ext uri="{FF2B5EF4-FFF2-40B4-BE49-F238E27FC236}">
                <a16:creationId xmlns:a16="http://schemas.microsoft.com/office/drawing/2014/main" id="{49CF165E-1241-ED67-AECC-66E0E41D4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3784" y="1174272"/>
            <a:ext cx="1705069" cy="1150011"/>
          </a:xfrm>
          <a:prstGeom prst="rect">
            <a:avLst/>
          </a:prstGeom>
          <a:noFill/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28E316E4-271F-F9D0-3B5A-CF845DC2FE19}"/>
              </a:ext>
            </a:extLst>
          </p:cNvPr>
          <p:cNvGraphicFramePr>
            <a:graphicFrameLocks noGrp="1"/>
          </p:cNvGraphicFramePr>
          <p:nvPr/>
        </p:nvGraphicFramePr>
        <p:xfrm>
          <a:off x="237658" y="2396581"/>
          <a:ext cx="10005585" cy="4798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5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55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55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23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192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29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29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72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29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729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B27F202F-6390-3FA9-A5A7-E4F747FB8EE9}"/>
              </a:ext>
            </a:extLst>
          </p:cNvPr>
          <p:cNvSpPr txBox="1"/>
          <p:nvPr/>
        </p:nvSpPr>
        <p:spPr>
          <a:xfrm>
            <a:off x="8587060" y="5064608"/>
            <a:ext cx="1917676" cy="369342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sz="1800" dirty="0">
                <a:latin typeface="Comic Sans MS" pitchFamily="66" charset="0"/>
              </a:rPr>
              <a:t>Fête des pères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01F805A-9587-2593-7667-A0FF0F8CC388}"/>
              </a:ext>
            </a:extLst>
          </p:cNvPr>
          <p:cNvSpPr txBox="1"/>
          <p:nvPr/>
        </p:nvSpPr>
        <p:spPr>
          <a:xfrm>
            <a:off x="8959839" y="5268270"/>
            <a:ext cx="926246" cy="428478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dirty="0">
                <a:latin typeface="Comic Sans MS" pitchFamily="66" charset="0"/>
              </a:rPr>
              <a:t>été</a:t>
            </a:r>
          </a:p>
        </p:txBody>
      </p:sp>
      <p:pic>
        <p:nvPicPr>
          <p:cNvPr id="18" name="Picture 2" descr="Funny Sun">
            <a:extLst>
              <a:ext uri="{FF2B5EF4-FFF2-40B4-BE49-F238E27FC236}">
                <a16:creationId xmlns:a16="http://schemas.microsoft.com/office/drawing/2014/main" id="{75322E33-B74A-F25E-7E82-7128F2026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788667">
            <a:off x="9724037" y="4562079"/>
            <a:ext cx="465260" cy="437424"/>
          </a:xfrm>
          <a:prstGeom prst="rect">
            <a:avLst/>
          </a:prstGeom>
          <a:noFill/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5A20916B-32A1-4830-A6CE-D662E53FD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0236">
            <a:off x="8341046" y="4705977"/>
            <a:ext cx="705122" cy="4539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C:\Users\corinne\Documents\Dossiers Ecole\Dossiers Ecole\CLASSE DE CP\RENTREE 2013-2014\2013_07_03\ANNEE DU LOUP CALENDRIER_0006.jpg">
            <a:extLst>
              <a:ext uri="{FF2B5EF4-FFF2-40B4-BE49-F238E27FC236}">
                <a16:creationId xmlns:a16="http://schemas.microsoft.com/office/drawing/2014/main" id="{F155C89C-17FB-675C-7144-B53BB1694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2" y="178438"/>
            <a:ext cx="2052610" cy="2023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97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114589" y="180232"/>
            <a:ext cx="7423880" cy="182602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94" tIns="52147" rIns="104294" bIns="52147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78112" y="366769"/>
            <a:ext cx="8252009" cy="1151765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JUILLET 2026</a:t>
            </a:r>
          </a:p>
        </p:txBody>
      </p:sp>
      <p:pic>
        <p:nvPicPr>
          <p:cNvPr id="25602" name="Picture 2" descr="Gr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7325" y="1498240"/>
            <a:ext cx="980354" cy="1191023"/>
          </a:xfrm>
          <a:prstGeom prst="rect">
            <a:avLst/>
          </a:prstGeom>
          <a:noFill/>
        </p:spPr>
      </p:pic>
      <p:pic>
        <p:nvPicPr>
          <p:cNvPr id="25606" name="Picture 6" descr="Two Cher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8189" y="1563832"/>
            <a:ext cx="845143" cy="845196"/>
          </a:xfrm>
          <a:prstGeom prst="rect">
            <a:avLst/>
          </a:prstGeom>
          <a:noFill/>
        </p:spPr>
      </p:pic>
      <p:pic>
        <p:nvPicPr>
          <p:cNvPr id="25610" name="Picture 10" descr="Fourth of July Ballo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7278" y="1360639"/>
            <a:ext cx="969027" cy="1597373"/>
          </a:xfrm>
          <a:prstGeom prst="rect">
            <a:avLst/>
          </a:prstGeom>
          <a:noFill/>
        </p:spPr>
      </p:pic>
      <p:pic>
        <p:nvPicPr>
          <p:cNvPr id="25612" name="Picture 12" descr="Green Firework Rock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212746">
            <a:off x="9439860" y="1215982"/>
            <a:ext cx="868275" cy="1390642"/>
          </a:xfrm>
          <a:prstGeom prst="rect">
            <a:avLst/>
          </a:prstGeom>
          <a:noFill/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882132"/>
              </p:ext>
            </p:extLst>
          </p:nvPr>
        </p:nvGraphicFramePr>
        <p:xfrm>
          <a:off x="560352" y="2780499"/>
          <a:ext cx="9737447" cy="4620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7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8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01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43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950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91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91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91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91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2034332" y="5209414"/>
            <a:ext cx="1547894" cy="646341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sz="1800" dirty="0">
                <a:latin typeface="Comic Sans MS" pitchFamily="66" charset="0"/>
              </a:rPr>
              <a:t>Fête nationale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3906">
            <a:off x="1970511" y="4661025"/>
            <a:ext cx="415917" cy="574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40" y="1462353"/>
            <a:ext cx="1412615" cy="1078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C9BCD3F-14A3-4267-A8FC-21CE9B5DCA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0" y="144072"/>
            <a:ext cx="2694533" cy="2604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312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4FD0C-110A-8499-CA0D-6AF053940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67C9E5CD-38E6-7B1C-9E30-A1C5E2835E88}"/>
              </a:ext>
            </a:extLst>
          </p:cNvPr>
          <p:cNvSpPr/>
          <p:nvPr/>
        </p:nvSpPr>
        <p:spPr>
          <a:xfrm>
            <a:off x="3114589" y="180232"/>
            <a:ext cx="7423880" cy="18260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94" tIns="52147" rIns="104294" bIns="52147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878E21-A8AB-5CA6-D7E7-E09E5B098BD1}"/>
              </a:ext>
            </a:extLst>
          </p:cNvPr>
          <p:cNvSpPr txBox="1"/>
          <p:nvPr/>
        </p:nvSpPr>
        <p:spPr>
          <a:xfrm>
            <a:off x="2678112" y="366769"/>
            <a:ext cx="8252009" cy="1151765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JUILLET 2026</a:t>
            </a:r>
          </a:p>
        </p:txBody>
      </p:sp>
      <p:pic>
        <p:nvPicPr>
          <p:cNvPr id="25602" name="Picture 2" descr="Grill">
            <a:extLst>
              <a:ext uri="{FF2B5EF4-FFF2-40B4-BE49-F238E27FC236}">
                <a16:creationId xmlns:a16="http://schemas.microsoft.com/office/drawing/2014/main" id="{741FB646-47F8-26DA-9265-78A608E9D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7325" y="1498240"/>
            <a:ext cx="980354" cy="1191023"/>
          </a:xfrm>
          <a:prstGeom prst="rect">
            <a:avLst/>
          </a:prstGeom>
          <a:noFill/>
        </p:spPr>
      </p:pic>
      <p:pic>
        <p:nvPicPr>
          <p:cNvPr id="25606" name="Picture 6" descr="Two Cherries">
            <a:extLst>
              <a:ext uri="{FF2B5EF4-FFF2-40B4-BE49-F238E27FC236}">
                <a16:creationId xmlns:a16="http://schemas.microsoft.com/office/drawing/2014/main" id="{DDA6D409-12E4-CCDC-89D6-A29164E9E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8189" y="1563832"/>
            <a:ext cx="845143" cy="845196"/>
          </a:xfrm>
          <a:prstGeom prst="rect">
            <a:avLst/>
          </a:prstGeom>
          <a:noFill/>
        </p:spPr>
      </p:pic>
      <p:pic>
        <p:nvPicPr>
          <p:cNvPr id="25610" name="Picture 10" descr="Fourth of July Balloons">
            <a:extLst>
              <a:ext uri="{FF2B5EF4-FFF2-40B4-BE49-F238E27FC236}">
                <a16:creationId xmlns:a16="http://schemas.microsoft.com/office/drawing/2014/main" id="{0C3BAC83-C314-12D1-05D7-FCD6E086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7278" y="1360639"/>
            <a:ext cx="969027" cy="1597373"/>
          </a:xfrm>
          <a:prstGeom prst="rect">
            <a:avLst/>
          </a:prstGeom>
          <a:noFill/>
        </p:spPr>
      </p:pic>
      <p:pic>
        <p:nvPicPr>
          <p:cNvPr id="25612" name="Picture 12" descr="Green Firework Rocket">
            <a:extLst>
              <a:ext uri="{FF2B5EF4-FFF2-40B4-BE49-F238E27FC236}">
                <a16:creationId xmlns:a16="http://schemas.microsoft.com/office/drawing/2014/main" id="{4007CFC2-5710-9A4C-7460-F9FB5CADF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212746">
            <a:off x="9439860" y="1215982"/>
            <a:ext cx="868275" cy="1390642"/>
          </a:xfrm>
          <a:prstGeom prst="rect">
            <a:avLst/>
          </a:prstGeom>
          <a:noFill/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92331B57-ECC4-0A11-EDDF-DFF71C7D8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331476"/>
              </p:ext>
            </p:extLst>
          </p:nvPr>
        </p:nvGraphicFramePr>
        <p:xfrm>
          <a:off x="560352" y="2780499"/>
          <a:ext cx="9737447" cy="4620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7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8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01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437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950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91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91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91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91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BCE2066D-B1D8-16B6-F9E0-A8D8335611EB}"/>
              </a:ext>
            </a:extLst>
          </p:cNvPr>
          <p:cNvSpPr txBox="1"/>
          <p:nvPr/>
        </p:nvSpPr>
        <p:spPr>
          <a:xfrm>
            <a:off x="2034332" y="5209414"/>
            <a:ext cx="1547894" cy="646341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sz="1800" dirty="0">
                <a:latin typeface="Comic Sans MS" pitchFamily="66" charset="0"/>
              </a:rPr>
              <a:t>Fête nationale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7268EDDA-8039-309D-D7C2-741452385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3906">
            <a:off x="1970511" y="4661025"/>
            <a:ext cx="415917" cy="574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1ADAC39A-B9E5-F625-09C4-DCD59B605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40" y="1462353"/>
            <a:ext cx="1412615" cy="1078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6BE586D-19EF-54A3-6E0F-581B6A1A76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0" y="144072"/>
            <a:ext cx="2694533" cy="2604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8612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89" y="128593"/>
            <a:ext cx="7421802" cy="1822054"/>
          </a:xfrm>
          <a:prstGeom prst="rect">
            <a:avLst/>
          </a:prstGeom>
          <a:noFill/>
          <a:ln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296445" y="366769"/>
            <a:ext cx="8252009" cy="1151765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AOUT 2026</a:t>
            </a:r>
          </a:p>
        </p:txBody>
      </p:sp>
      <p:pic>
        <p:nvPicPr>
          <p:cNvPr id="24578" name="Picture 2" descr="Blue Floral Flip Flo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2800" y="1476375"/>
            <a:ext cx="1105453" cy="980160"/>
          </a:xfrm>
          <a:prstGeom prst="rect">
            <a:avLst/>
          </a:prstGeom>
          <a:noFill/>
        </p:spPr>
      </p:pic>
      <p:pic>
        <p:nvPicPr>
          <p:cNvPr id="24580" name="Picture 4" descr="Flipp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6681" y="1476375"/>
            <a:ext cx="925809" cy="970906"/>
          </a:xfrm>
          <a:prstGeom prst="rect">
            <a:avLst/>
          </a:prstGeom>
          <a:noFill/>
        </p:spPr>
      </p:pic>
      <p:pic>
        <p:nvPicPr>
          <p:cNvPr id="24582" name="Picture 6" descr="Snorkle Goggl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0743" y="1332359"/>
            <a:ext cx="876002" cy="1041996"/>
          </a:xfrm>
          <a:prstGeom prst="rect">
            <a:avLst/>
          </a:prstGeom>
          <a:noFill/>
        </p:spPr>
      </p:pic>
      <p:pic>
        <p:nvPicPr>
          <p:cNvPr id="24584" name="Picture 8" descr="Beach Umbrella in the Sand in the Sa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2603" y="900311"/>
            <a:ext cx="1265812" cy="1484633"/>
          </a:xfrm>
          <a:prstGeom prst="rect">
            <a:avLst/>
          </a:prstGeom>
          <a:noFill/>
        </p:spPr>
      </p:pic>
      <p:pic>
        <p:nvPicPr>
          <p:cNvPr id="24586" name="Picture 10" descr="Orange Sand Shove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30868" y="1260351"/>
            <a:ext cx="543120" cy="1193726"/>
          </a:xfrm>
          <a:prstGeom prst="rect">
            <a:avLst/>
          </a:prstGeom>
          <a:noFill/>
        </p:spPr>
      </p:pic>
      <p:pic>
        <p:nvPicPr>
          <p:cNvPr id="24588" name="Picture 12" descr="Pink Sand Pai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78900" y="1692399"/>
            <a:ext cx="598029" cy="564793"/>
          </a:xfrm>
          <a:prstGeom prst="rect">
            <a:avLst/>
          </a:prstGeom>
          <a:noFill/>
        </p:spPr>
      </p:pic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738781"/>
              </p:ext>
            </p:extLst>
          </p:nvPr>
        </p:nvGraphicFramePr>
        <p:xfrm>
          <a:off x="346040" y="2851937"/>
          <a:ext cx="10060355" cy="4689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3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3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09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418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1454" marR="91454" marT="45730" marB="4573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220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22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22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22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22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220">
                <a:tc>
                  <a:txBody>
                    <a:bodyPr/>
                    <a:lstStyle/>
                    <a:p>
                      <a:pPr algn="ctr"/>
                      <a:r>
                        <a:rPr lang="fr-FR" sz="2800" b="1">
                          <a:latin typeface="Comic Sans MS" pitchFamily="66" charset="0"/>
                        </a:rPr>
                        <a:t>31</a:t>
                      </a:r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99503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D5926635-DCB9-4C8D-B9A9-5D6B3372EE6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4" y="236784"/>
            <a:ext cx="2166309" cy="2282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654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875602" y="178437"/>
            <a:ext cx="7705671" cy="144631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94" tIns="52147" rIns="104294" bIns="52147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315349" y="481696"/>
            <a:ext cx="8252009" cy="1151765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OCTOBRE 2025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71" y="1666820"/>
            <a:ext cx="711980" cy="671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37" y="1523652"/>
            <a:ext cx="976455" cy="766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Red and Black Mushro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17172" y="1282398"/>
            <a:ext cx="1279249" cy="1357234"/>
          </a:xfrm>
          <a:prstGeom prst="rect">
            <a:avLst/>
          </a:prstGeom>
          <a:noFill/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95693"/>
              </p:ext>
            </p:extLst>
          </p:nvPr>
        </p:nvGraphicFramePr>
        <p:xfrm>
          <a:off x="425652" y="3060551"/>
          <a:ext cx="9961605" cy="4019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9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93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53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7654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735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40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40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40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40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5942619" y="6580952"/>
            <a:ext cx="1571636" cy="41550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Halloween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316">
            <a:off x="5894589" y="6019103"/>
            <a:ext cx="396136" cy="480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BC6D338-5B54-4DCF-A470-43585BCA1D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6" y="97717"/>
            <a:ext cx="2277766" cy="2510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998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922FA-F6B0-414D-13F2-B308E0574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538185C5-2AD3-C347-D399-CC338231BEE2}"/>
              </a:ext>
            </a:extLst>
          </p:cNvPr>
          <p:cNvSpPr/>
          <p:nvPr/>
        </p:nvSpPr>
        <p:spPr>
          <a:xfrm>
            <a:off x="2875602" y="178437"/>
            <a:ext cx="7705671" cy="14463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94" tIns="52147" rIns="104294" bIns="52147"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30CB57-8019-0582-B3EE-AA02CA8BAEE4}"/>
              </a:ext>
            </a:extLst>
          </p:cNvPr>
          <p:cNvSpPr txBox="1"/>
          <p:nvPr/>
        </p:nvSpPr>
        <p:spPr>
          <a:xfrm>
            <a:off x="2315349" y="481696"/>
            <a:ext cx="8252009" cy="1151765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OCTOBRE 2025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1503C6-8137-71C4-4656-0D5D808FF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71" y="1666820"/>
            <a:ext cx="711980" cy="671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500E914-C79E-5025-8A3C-F124DCBB5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37" y="1523652"/>
            <a:ext cx="976455" cy="766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Red and Black Mushroom">
            <a:extLst>
              <a:ext uri="{FF2B5EF4-FFF2-40B4-BE49-F238E27FC236}">
                <a16:creationId xmlns:a16="http://schemas.microsoft.com/office/drawing/2014/main" id="{91C64423-8865-D39F-CD33-93F6826CE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17172" y="1282398"/>
            <a:ext cx="1279249" cy="1357234"/>
          </a:xfrm>
          <a:prstGeom prst="rect">
            <a:avLst/>
          </a:prstGeom>
          <a:noFill/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171065EF-B916-F048-DF6E-9E2C63BFC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865874"/>
              </p:ext>
            </p:extLst>
          </p:nvPr>
        </p:nvGraphicFramePr>
        <p:xfrm>
          <a:off x="425652" y="3060551"/>
          <a:ext cx="9889600" cy="4019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9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9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92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40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7654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735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40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40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40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40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CE9B2115-12EB-ECB9-0FEA-DCFE8DC06794}"/>
              </a:ext>
            </a:extLst>
          </p:cNvPr>
          <p:cNvSpPr txBox="1"/>
          <p:nvPr/>
        </p:nvSpPr>
        <p:spPr>
          <a:xfrm>
            <a:off x="5942619" y="6580952"/>
            <a:ext cx="1571636" cy="41550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Halloween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7EFFAE7-FCCB-EEBE-2989-96AA68E1FF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316">
            <a:off x="5894589" y="6019103"/>
            <a:ext cx="396136" cy="480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5DA1BFE-9973-B916-EC40-82AFE11FD5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6" y="97717"/>
            <a:ext cx="2277766" cy="2510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37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866174" y="178436"/>
            <a:ext cx="7715098" cy="13699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94" tIns="52147" rIns="104294" bIns="52147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441062" y="252239"/>
            <a:ext cx="8252009" cy="1151765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NOVEMBRE 2025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217" y="1531668"/>
            <a:ext cx="895624" cy="725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230" y="1548382"/>
            <a:ext cx="1028046" cy="725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://www.j-illustre-a-blog.com/public/jeu_for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7554" y="1277065"/>
            <a:ext cx="1824093" cy="1115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410640"/>
              </p:ext>
            </p:extLst>
          </p:nvPr>
        </p:nvGraphicFramePr>
        <p:xfrm>
          <a:off x="417478" y="2423310"/>
          <a:ext cx="10001320" cy="47149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49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16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498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894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00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00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00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900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1703967" y="4934028"/>
            <a:ext cx="1656430" cy="60017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fr-FR" dirty="0">
                <a:latin typeface="Comic Sans MS" pitchFamily="66" charset="0"/>
              </a:rPr>
              <a:t>Armistice </a:t>
            </a:r>
            <a:r>
              <a:rPr lang="fr-FR" sz="1200" dirty="0">
                <a:latin typeface="Comic Sans MS" pitchFamily="66" charset="0"/>
              </a:rPr>
              <a:t>1918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17" name="images4"/>
          <p:cNvPicPr/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 rot="20900245">
            <a:off x="1741539" y="4496270"/>
            <a:ext cx="404183" cy="413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C42ADD4-B445-4603-8165-D2380A1504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94" y="256693"/>
            <a:ext cx="2032749" cy="2136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350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83130-6ABF-0A5A-076A-84BF1A2D4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22EB49DA-21A8-D2D8-4BA3-605747540317}"/>
              </a:ext>
            </a:extLst>
          </p:cNvPr>
          <p:cNvSpPr/>
          <p:nvPr/>
        </p:nvSpPr>
        <p:spPr>
          <a:xfrm>
            <a:off x="2866174" y="178436"/>
            <a:ext cx="7715098" cy="13699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94" tIns="52147" rIns="104294" bIns="52147"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AF6001-0FB1-E730-3B21-7EA0620CDDD2}"/>
              </a:ext>
            </a:extLst>
          </p:cNvPr>
          <p:cNvSpPr txBox="1"/>
          <p:nvPr/>
        </p:nvSpPr>
        <p:spPr>
          <a:xfrm>
            <a:off x="2441062" y="252239"/>
            <a:ext cx="8252009" cy="1151765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NOVEMBRE 2025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19D2C24-4C7C-4894-F53F-6337B5C90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217" y="1531668"/>
            <a:ext cx="895624" cy="725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95D32291-D1F2-A8A2-80FD-8E88A388C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230" y="1548382"/>
            <a:ext cx="1028046" cy="725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://www.j-illustre-a-blog.com/public/jeu_foret.jpg">
            <a:extLst>
              <a:ext uri="{FF2B5EF4-FFF2-40B4-BE49-F238E27FC236}">
                <a16:creationId xmlns:a16="http://schemas.microsoft.com/office/drawing/2014/main" id="{A224853A-4E26-64FA-AED0-5ADD7AEA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7554" y="1277065"/>
            <a:ext cx="1824093" cy="1115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F4BA3C37-1861-7342-A301-7DE192E92A65}"/>
              </a:ext>
            </a:extLst>
          </p:cNvPr>
          <p:cNvGraphicFramePr>
            <a:graphicFrameLocks noGrp="1"/>
          </p:cNvGraphicFramePr>
          <p:nvPr/>
        </p:nvGraphicFramePr>
        <p:xfrm>
          <a:off x="417478" y="2423310"/>
          <a:ext cx="10001320" cy="47149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49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16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498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1454" marR="91454" marT="45730" marB="4573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894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00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00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00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900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7A13C331-C5A5-9BEA-6518-AF3F1B01CDA5}"/>
              </a:ext>
            </a:extLst>
          </p:cNvPr>
          <p:cNvSpPr txBox="1"/>
          <p:nvPr/>
        </p:nvSpPr>
        <p:spPr>
          <a:xfrm>
            <a:off x="1703967" y="4934028"/>
            <a:ext cx="1656430" cy="60017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fr-FR" dirty="0">
                <a:latin typeface="Comic Sans MS" pitchFamily="66" charset="0"/>
              </a:rPr>
              <a:t>Armistice </a:t>
            </a:r>
            <a:r>
              <a:rPr lang="fr-FR" sz="1200" dirty="0">
                <a:latin typeface="Comic Sans MS" pitchFamily="66" charset="0"/>
              </a:rPr>
              <a:t>1918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17" name="images4">
            <a:extLst>
              <a:ext uri="{FF2B5EF4-FFF2-40B4-BE49-F238E27FC236}">
                <a16:creationId xmlns:a16="http://schemas.microsoft.com/office/drawing/2014/main" id="{30340E15-5626-C878-0EC9-D88CE7A162E7}"/>
              </a:ext>
            </a:extLst>
          </p:cNvPr>
          <p:cNvPicPr/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 rot="20900245">
            <a:off x="1741539" y="4496270"/>
            <a:ext cx="404183" cy="413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2DE776D-7920-B82A-3BA1-3F6BD88821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94" y="256693"/>
            <a:ext cx="2032749" cy="2136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5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017025" y="178437"/>
            <a:ext cx="7397923" cy="18260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94" tIns="52147" rIns="104294" bIns="52147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465573" y="481695"/>
            <a:ext cx="8252009" cy="1151765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DECEMBRE 2025</a:t>
            </a:r>
          </a:p>
        </p:txBody>
      </p:sp>
      <p:pic>
        <p:nvPicPr>
          <p:cNvPr id="15366" name="Picture 6" descr="Santa Cla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2603" y="1476376"/>
            <a:ext cx="975048" cy="1144541"/>
          </a:xfrm>
          <a:prstGeom prst="rect">
            <a:avLst/>
          </a:prstGeom>
          <a:noFill/>
        </p:spPr>
      </p:pic>
      <p:pic>
        <p:nvPicPr>
          <p:cNvPr id="15370" name="Picture 10" descr="Red and Green Christmas Gi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6433" y="1584117"/>
            <a:ext cx="829605" cy="972046"/>
          </a:xfrm>
          <a:prstGeom prst="rect">
            <a:avLst/>
          </a:prstGeom>
          <a:noFill/>
        </p:spPr>
      </p:pic>
      <p:pic>
        <p:nvPicPr>
          <p:cNvPr id="15372" name="Picture 12" descr="Christmas Tree with Gif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2746" y="1307893"/>
            <a:ext cx="882659" cy="1200470"/>
          </a:xfrm>
          <a:prstGeom prst="rect">
            <a:avLst/>
          </a:prstGeom>
          <a:noFill/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220337"/>
              </p:ext>
            </p:extLst>
          </p:nvPr>
        </p:nvGraphicFramePr>
        <p:xfrm>
          <a:off x="495908" y="2537682"/>
          <a:ext cx="9919042" cy="4788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3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3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3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33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87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378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01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01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01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01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01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9043901" y="5216058"/>
            <a:ext cx="1143008" cy="41550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fr-FR" dirty="0">
                <a:latin typeface="Comic Sans MS" pitchFamily="66" charset="0"/>
              </a:rPr>
              <a:t>Hiver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878578" y="6130554"/>
            <a:ext cx="936243" cy="41550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fr-FR" dirty="0">
                <a:latin typeface="Comic Sans MS" pitchFamily="66" charset="0"/>
              </a:rPr>
              <a:t>Noël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7393">
            <a:off x="4559555" y="5622001"/>
            <a:ext cx="491390" cy="491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3" descr="nei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63148">
            <a:off x="8731630" y="4597122"/>
            <a:ext cx="430320" cy="557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6961ACD-BE32-4C82-A4C5-A9C47EDB43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8" y="234716"/>
            <a:ext cx="2218483" cy="2255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9459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D43C3-8D0F-1914-13CA-BA46D704B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4E5F35DE-2B9B-3A81-8488-EE705AF9CEF2}"/>
              </a:ext>
            </a:extLst>
          </p:cNvPr>
          <p:cNvSpPr/>
          <p:nvPr/>
        </p:nvSpPr>
        <p:spPr>
          <a:xfrm>
            <a:off x="3017025" y="178437"/>
            <a:ext cx="7397923" cy="18260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94" tIns="52147" rIns="104294" bIns="52147"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1F7841-5339-8624-1BB9-98DA3AE90DD8}"/>
              </a:ext>
            </a:extLst>
          </p:cNvPr>
          <p:cNvSpPr txBox="1"/>
          <p:nvPr/>
        </p:nvSpPr>
        <p:spPr>
          <a:xfrm>
            <a:off x="2465573" y="481695"/>
            <a:ext cx="8252009" cy="1151765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DECEMBRE 2025</a:t>
            </a:r>
          </a:p>
        </p:txBody>
      </p:sp>
      <p:pic>
        <p:nvPicPr>
          <p:cNvPr id="15366" name="Picture 6" descr="Santa Claus">
            <a:extLst>
              <a:ext uri="{FF2B5EF4-FFF2-40B4-BE49-F238E27FC236}">
                <a16:creationId xmlns:a16="http://schemas.microsoft.com/office/drawing/2014/main" id="{9B607449-6160-28B3-7B25-33883969B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2603" y="1476376"/>
            <a:ext cx="975048" cy="1144541"/>
          </a:xfrm>
          <a:prstGeom prst="rect">
            <a:avLst/>
          </a:prstGeom>
          <a:noFill/>
        </p:spPr>
      </p:pic>
      <p:pic>
        <p:nvPicPr>
          <p:cNvPr id="15370" name="Picture 10" descr="Red and Green Christmas Gift">
            <a:extLst>
              <a:ext uri="{FF2B5EF4-FFF2-40B4-BE49-F238E27FC236}">
                <a16:creationId xmlns:a16="http://schemas.microsoft.com/office/drawing/2014/main" id="{FD566CE6-F749-64D7-DA12-AD762B529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6433" y="1584117"/>
            <a:ext cx="829605" cy="972046"/>
          </a:xfrm>
          <a:prstGeom prst="rect">
            <a:avLst/>
          </a:prstGeom>
          <a:noFill/>
        </p:spPr>
      </p:pic>
      <p:pic>
        <p:nvPicPr>
          <p:cNvPr id="15372" name="Picture 12" descr="Christmas Tree with Gifts">
            <a:extLst>
              <a:ext uri="{FF2B5EF4-FFF2-40B4-BE49-F238E27FC236}">
                <a16:creationId xmlns:a16="http://schemas.microsoft.com/office/drawing/2014/main" id="{F3377143-63D6-9DE6-8C39-1434BA76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2746" y="1307893"/>
            <a:ext cx="882659" cy="1200470"/>
          </a:xfrm>
          <a:prstGeom prst="rect">
            <a:avLst/>
          </a:prstGeom>
          <a:noFill/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49DB7F9A-3259-1E36-CE01-A9151B5761A7}"/>
              </a:ext>
            </a:extLst>
          </p:cNvPr>
          <p:cNvGraphicFramePr>
            <a:graphicFrameLocks noGrp="1"/>
          </p:cNvGraphicFramePr>
          <p:nvPr/>
        </p:nvGraphicFramePr>
        <p:xfrm>
          <a:off x="495908" y="2537682"/>
          <a:ext cx="9919042" cy="4788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3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3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3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33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87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378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1454" marR="91454" marT="45730" marB="45730"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01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01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01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01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01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26E62BCE-FEC9-92F9-78A6-0FDE477391A4}"/>
              </a:ext>
            </a:extLst>
          </p:cNvPr>
          <p:cNvSpPr txBox="1"/>
          <p:nvPr/>
        </p:nvSpPr>
        <p:spPr>
          <a:xfrm>
            <a:off x="9043901" y="5216058"/>
            <a:ext cx="1143008" cy="41550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fr-FR" dirty="0">
                <a:latin typeface="Comic Sans MS" pitchFamily="66" charset="0"/>
              </a:rPr>
              <a:t>Hiver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9CD8426-A7D3-E10B-961B-07B9A7100029}"/>
              </a:ext>
            </a:extLst>
          </p:cNvPr>
          <p:cNvSpPr txBox="1"/>
          <p:nvPr/>
        </p:nvSpPr>
        <p:spPr>
          <a:xfrm>
            <a:off x="4878578" y="6130554"/>
            <a:ext cx="936243" cy="41550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fr-FR" dirty="0">
                <a:latin typeface="Comic Sans MS" pitchFamily="66" charset="0"/>
              </a:rPr>
              <a:t>Noël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B057848-0F7D-2BF6-5B4C-C63EEE5B32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7393">
            <a:off x="4559555" y="5622001"/>
            <a:ext cx="491390" cy="491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3" descr="neige">
            <a:extLst>
              <a:ext uri="{FF2B5EF4-FFF2-40B4-BE49-F238E27FC236}">
                <a16:creationId xmlns:a16="http://schemas.microsoft.com/office/drawing/2014/main" id="{588F9ADE-9F97-4144-AE85-1EB41AD8ED1B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63148">
            <a:off x="8731630" y="4597122"/>
            <a:ext cx="430320" cy="557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DD098D0-025F-40F0-E2CC-19E6F53D57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8" y="234716"/>
            <a:ext cx="2218483" cy="2255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2865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325799" y="178437"/>
            <a:ext cx="6770731" cy="18260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94" tIns="52147" rIns="104294" bIns="52147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65573" y="481695"/>
            <a:ext cx="8252009" cy="1151765"/>
          </a:xfrm>
          <a:prstGeom prst="rect">
            <a:avLst/>
          </a:prstGeom>
          <a:noFill/>
        </p:spPr>
        <p:txBody>
          <a:bodyPr wrap="square" lIns="104294" tIns="52147" rIns="104294" bIns="52147" rtlCol="0">
            <a:spAutoFit/>
          </a:bodyPr>
          <a:lstStyle/>
          <a:p>
            <a:pPr algn="ctr"/>
            <a:r>
              <a:rPr lang="fr-FR" sz="6800" dirty="0">
                <a:latin typeface="Mia's Scribblings ~" pitchFamily="2" charset="0"/>
              </a:rPr>
              <a:t>JANVIER 2026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444" y="1739195"/>
            <a:ext cx="930097" cy="753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New Year Cl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571" y="1410204"/>
            <a:ext cx="1479984" cy="1391544"/>
          </a:xfrm>
          <a:prstGeom prst="rect">
            <a:avLst/>
          </a:prstGeom>
          <a:noFill/>
        </p:spPr>
      </p:pic>
      <p:pic>
        <p:nvPicPr>
          <p:cNvPr id="21510" name="Picture 6" descr="Kids Celebrating the New Ye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8215" y="1299124"/>
            <a:ext cx="1383923" cy="1381201"/>
          </a:xfrm>
          <a:prstGeom prst="rect">
            <a:avLst/>
          </a:prstGeom>
          <a:noFill/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055454"/>
              </p:ext>
            </p:extLst>
          </p:nvPr>
        </p:nvGraphicFramePr>
        <p:xfrm>
          <a:off x="492717" y="2862104"/>
          <a:ext cx="9854641" cy="4418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3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8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5727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lundi</a:t>
                      </a:r>
                    </a:p>
                  </a:txBody>
                  <a:tcPr marL="91454" marR="91454" marT="45730" marB="4573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mardi</a:t>
                      </a:r>
                    </a:p>
                  </a:txBody>
                  <a:tcPr marL="91454" marR="91454" marT="45730" marB="4573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mercredi</a:t>
                      </a:r>
                    </a:p>
                  </a:txBody>
                  <a:tcPr marL="91454" marR="91454" marT="45730" marB="4573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jeudi</a:t>
                      </a:r>
                    </a:p>
                  </a:txBody>
                  <a:tcPr marL="91454" marR="91454" marT="45730" marB="4573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vendredi</a:t>
                      </a:r>
                    </a:p>
                  </a:txBody>
                  <a:tcPr marL="91454" marR="91454" marT="45730" marB="4573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samedi</a:t>
                      </a:r>
                    </a:p>
                  </a:txBody>
                  <a:tcPr marL="91454" marR="91454" marT="45730" marB="4573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ursive standard" pitchFamily="2" charset="0"/>
                        </a:rPr>
                        <a:t>dimanche</a:t>
                      </a:r>
                    </a:p>
                  </a:txBody>
                  <a:tcPr marL="91454" marR="91454" marT="45730" marB="4573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652"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65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65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65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23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24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65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27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29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4" marR="91454"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Comic Sans MS" pitchFamily="66" charset="0"/>
                        </a:rPr>
                        <a:t>31</a:t>
                      </a:r>
                    </a:p>
                  </a:txBody>
                  <a:tcPr marL="91454" marR="91454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atin typeface="Comic Sans MS" pitchFamily="66" charset="0"/>
                      </a:endParaRPr>
                    </a:p>
                  </a:txBody>
                  <a:tcPr marL="91454" marR="91454" marT="45730" marB="457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4473142" y="3812149"/>
            <a:ext cx="155072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fr-FR" sz="1600" dirty="0">
                <a:latin typeface="Comic Sans MS" pitchFamily="66" charset="0"/>
              </a:rPr>
              <a:t>Jour de l’an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5283">
            <a:off x="4287969" y="3205125"/>
            <a:ext cx="885243" cy="585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1870449" y="4568278"/>
            <a:ext cx="1471922" cy="41550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Epiphanie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05" y="4031781"/>
            <a:ext cx="540150" cy="476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271C6CB-7B45-4FDC-B39B-D81C564C65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5" y="178437"/>
            <a:ext cx="2953983" cy="2410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4669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991</Words>
  <Application>Microsoft Office PowerPoint</Application>
  <PresentationFormat>Personnalisé</PresentationFormat>
  <Paragraphs>946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Comic Sans MS</vt:lpstr>
      <vt:lpstr>Cursive standard</vt:lpstr>
      <vt:lpstr>Mia's Scribblings ~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Hp8460P</dc:creator>
  <cp:lastModifiedBy>corinne schmitt</cp:lastModifiedBy>
  <cp:revision>19</cp:revision>
  <dcterms:created xsi:type="dcterms:W3CDTF">2020-06-17T14:48:19Z</dcterms:created>
  <dcterms:modified xsi:type="dcterms:W3CDTF">2025-08-30T13:58:29Z</dcterms:modified>
</cp:coreProperties>
</file>